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3611392-CD3E-4594-92B3-FCC21508C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557B74-85C7-465A-97FE-63424AE34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EAEC-FCB7-4188-BF74-AB2821B22D8C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1D0F5D3-8DBC-4989-A23D-1FF1F8F0A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0467A89-00B5-4BF7-93F2-CF73D89959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E5B28-7D37-4C55-A29F-3DCF523C53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7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AC3A5-9B5C-4CDE-949F-FAD8F2CCB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B85C6-7D60-4E6F-BF0C-C52172081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0FBDA5-5918-40A0-AABA-8F8C050E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F5A0F6-2665-4439-97D5-17845CA3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30E2AD-C95E-45D1-8E77-8915BFC5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94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BF25E-5469-4D25-8DB4-47C78E6D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DA544A-A98D-49A0-AF8D-4EF12031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DBC87D-77C9-4C71-942A-081A21C7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1B6CD1-003E-4815-9D3D-6D5D4D32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8F3C52-361C-4915-8426-87E578E6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09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8FFCDE7-0887-4D0E-B761-F33A8ADF3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718322-C446-49FC-B8E3-A61B35577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74F603-489B-4010-8403-F3656E33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E8D7DA-6CA8-42B0-A8F8-6F8451F8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6E8CB3-904E-43F0-B3D6-7966A5ED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0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1F464-3215-4E7C-8071-677C9E9B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A69EE-2AFF-4528-BAC8-95110047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F40E4D-5426-4BDE-B170-133D0280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7B629D-F99B-4C83-9844-BFC9F1B8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787B10-B607-4D6B-8D44-93EC36F5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0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7895D-AF3F-463E-8D6F-59CAAD7E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73D95B-7019-4210-A0FD-C4C9EBA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8F7713-F658-4550-A623-0EA2095C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7E43E7-1CC0-4568-B111-FCB6CBCA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79D0B3-01BE-44FB-8DBE-0069CA87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8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06C1D-D37B-4D0C-8CE4-44453FF0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354AD-994F-425B-8CA9-79971871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AA7829-D4F3-4429-869F-0F84F1EC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A31C18-B427-4C3C-9243-079C2983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12EEB1-5B1C-408A-B98D-6A3B78D2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0F6E41-ABC3-43DB-A1B9-9483834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2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EC4505-6A98-43CD-91F3-334BEF02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EF625E-BE9F-48A7-B308-1EAE3193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BAF920-ED03-49C8-967A-642B9C1A1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4B9BE3-EE14-492F-B123-96892D0FE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AD6943-694C-46C9-B088-DAF2EF2C2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8ED4341-A305-4737-BD30-262D87D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01202A0-438D-4B1B-B43E-3D886130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E63BAD-9539-406A-8F86-FBF3F901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32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DD43C-350E-459F-BBBE-1AF85328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793EAF-CB99-4CED-9C52-72DBEB12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3F8EC23-984E-4060-AD1A-533C1EFE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F0B8BF-8D69-4A04-892D-E5589679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53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93BBCE-9F85-4531-A63B-799EA3F8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1C986ED-57A9-4082-BA18-EB5EA1A2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62DF84-2EE7-42A0-8214-09043CE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35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05C99-21A0-456C-AA07-BBC7A662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798AA1-49B6-46D6-8C7C-A4BF39E9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5B2B6B-4626-4902-BC63-B28D2DB45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380C23-DF16-4BBC-BC31-80877167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EBF653-9B4E-4BBD-9669-853ADDAF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F6AFF2-95EE-4453-ADCA-1915AC10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44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8F82B-C008-4C47-8DEA-AB503003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0B14FA-681C-4C50-B5BC-FDAFB52A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D3C27A-63D0-47A8-89C2-F592D7653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1F801D-5A9E-41F3-8F2B-52D67BBD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1BC831-C135-4FFB-99C5-0A970D65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2BAC26-CEDD-4B1E-AA36-334111BA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61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0973097-A57A-4C99-A7DC-71FEC399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E5C01F-EF48-47E1-9BFD-9FEF8D0A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89B09C-6E3D-4055-B4AF-C3A15E4F4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8E53-B76A-46FF-B063-A4117A7779C7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1F8ADA-6522-47B6-AC43-C8FA9D03F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A56213-062D-49E3-8D50-0FB9F24C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59274-54A1-4617-A43A-1D89BDBAE0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9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dagog.sp.stroza@wp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6111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iebieskalinia.org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B79DB4-6EF4-44CB-945A-D5DAA76E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br>
              <a:rPr lang="pl-PL" sz="2800">
                <a:solidFill>
                  <a:srgbClr val="FFFFFF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pl-PL" sz="2800" b="1">
                <a:solidFill>
                  <a:srgbClr val="FFFFFF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Wsparcie/konsultacje pedagog szkolny</a:t>
            </a:r>
            <a:br>
              <a:rPr lang="pl-PL" sz="2800">
                <a:solidFill>
                  <a:srgbClr val="FFFFFF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</a:br>
            <a:endParaRPr lang="pl-PL" sz="28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04B84A-4A08-4A77-A418-E50BD024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br>
              <a:rPr lang="pl-PL" sz="17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pl-PL" sz="32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Zapraszam do kontaktu poprzez: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E- mail : </a:t>
            </a:r>
            <a:r>
              <a:rPr lang="pl-PL" sz="2000" b="1" u="sng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pedagog</a:t>
            </a:r>
            <a:r>
              <a:rPr lang="pl-PL" sz="2000" b="1" u="sng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zbrosza30@op.pl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Poniżej zamieszczam linie on – </a:t>
            </a:r>
            <a:r>
              <a:rPr lang="pl-PL" sz="2000" dirty="0" err="1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line</a:t>
            </a:r>
            <a:r>
              <a:rPr lang="pl-PL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i strony na których również możemy uzyskać pomoc.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Dyżur pedagoga na e-dzienniku: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wtorek: 12.00 – 13.00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czwartek: 12.00 – 13.00</a:t>
            </a:r>
          </a:p>
          <a:p>
            <a:pPr marL="0" lvl="0" indent="0">
              <a:spcAft>
                <a:spcPts val="0"/>
              </a:spcAft>
              <a:buNone/>
            </a:pPr>
            <a:endParaRPr lang="pl-PL" sz="17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pl-PL" sz="1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pl-PL" sz="170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pl-PL" sz="1700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Dorota Woźniak - pedagog szkolny</a:t>
            </a:r>
            <a:endParaRPr lang="pl-PL" sz="17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4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B1A7868-9885-4E5F-90ED-FEA8A841D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br>
              <a:rPr lang="pl-PL" sz="3800" b="1" dirty="0">
                <a:solidFill>
                  <a:srgbClr val="FFFFFF"/>
                </a:solidFill>
              </a:rPr>
            </a:br>
            <a:br>
              <a:rPr lang="pl-PL" sz="5400" b="1" dirty="0">
                <a:solidFill>
                  <a:srgbClr val="FFFFFF"/>
                </a:solidFill>
              </a:rPr>
            </a:br>
            <a:r>
              <a:rPr lang="pl-PL" sz="5400" b="1" dirty="0">
                <a:solidFill>
                  <a:srgbClr val="FFFFFF"/>
                </a:solidFill>
              </a:rPr>
              <a:t>Gdzie jeszcze możesz szukać pomocy?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F0C632-C52D-4C25-A219-835FB5216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Telefony zaufania dla dzieci i młodzieży i dorosłych</a:t>
            </a:r>
            <a:endParaRPr lang="pl-PL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7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497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3A53FDAA-A6AA-4365-97C5-8D18669F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400" b="1" dirty="0">
                <a:solidFill>
                  <a:srgbClr val="FFFFFF"/>
                </a:solidFill>
              </a:rPr>
              <a:t>Dorośli, dzieci </a:t>
            </a:r>
            <a:r>
              <a:rPr lang="pl-PL" sz="4400" b="1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438667E8-D974-4CA3-AF92-98BA582D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845BF5BC-BD94-4718-B6D5-CE830723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</a:rPr>
              <a:t>Pod numerem telefonu 800 080 222 dzieci, młodzież, ale także rodzice, nauczyciele i pedagodzy będą mogli uzyskać profesjonalną pomoc doświadczonych psychologów, pedagogów i prawników.</a:t>
            </a:r>
            <a:endParaRPr lang="en-US" sz="200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Pod ten numer może zadzwonić każda młoda osoba mająca problemy w domu, w szkole czy też w relacjach rówieśniczych.</a:t>
            </a:r>
          </a:p>
        </p:txBody>
      </p:sp>
    </p:spTree>
    <p:extLst>
      <p:ext uri="{BB962C8B-B14F-4D97-AF65-F5344CB8AC3E}">
        <p14:creationId xmlns:p14="http://schemas.microsoft.com/office/powerpoint/2010/main" val="154305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F56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2C4DDCA-C2DF-4365-A1D2-3DD1D58C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base">
              <a:spcBef>
                <a:spcPts val="100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116 111 –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Telefon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Zaufania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Dla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Dzieci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i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Młodzieży</a:t>
            </a:r>
            <a:endParaRPr lang="pl-PL" sz="3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E73160-2009-4721-AEC2-5B10AC18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E5A9233-7A2E-4F89-949B-C717FCC22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Zadzwoń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napisz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gdy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Cię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martwi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masz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jakiś</a:t>
            </a:r>
            <a:r>
              <a:rPr lang="en-US" sz="2000" dirty="0">
                <a:solidFill>
                  <a:srgbClr val="FFFFFF"/>
                </a:solidFill>
              </a:rPr>
              <a:t> problem, </a:t>
            </a:r>
            <a:r>
              <a:rPr lang="en-US" sz="2000" dirty="0" err="1">
                <a:solidFill>
                  <a:srgbClr val="FFFFFF"/>
                </a:solidFill>
              </a:rPr>
              <a:t>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masz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kim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porozmawiać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wstydzisz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czymś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opowiedzieć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Wiadomości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stronę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b="1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www.116111.pl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możesz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pl-PL" sz="2000" dirty="0">
                <a:solidFill>
                  <a:srgbClr val="FFFFFF"/>
                </a:solidFill>
              </a:rPr>
              <a:t>również </a:t>
            </a:r>
            <a:r>
              <a:rPr lang="en-US" sz="2000" dirty="0" err="1">
                <a:solidFill>
                  <a:srgbClr val="FFFFFF"/>
                </a:solidFill>
              </a:rPr>
              <a:t>przes</a:t>
            </a:r>
            <a:r>
              <a:rPr lang="pl-PL" sz="2000" dirty="0">
                <a:solidFill>
                  <a:srgbClr val="FFFFFF"/>
                </a:solidFill>
              </a:rPr>
              <a:t>y</a:t>
            </a:r>
            <a:r>
              <a:rPr lang="en-US" sz="2000" dirty="0" err="1">
                <a:solidFill>
                  <a:srgbClr val="FFFFFF"/>
                </a:solidFill>
              </a:rPr>
              <a:t>łać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całą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dobę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Pomoc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świadczona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przez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konsultantów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Telefonu</a:t>
            </a:r>
            <a:r>
              <a:rPr lang="en-US" sz="2000" dirty="0">
                <a:solidFill>
                  <a:srgbClr val="FFFFFF"/>
                </a:solidFill>
              </a:rPr>
              <a:t> 116 111 jest </a:t>
            </a:r>
            <a:r>
              <a:rPr lang="en-US" sz="2000" dirty="0" err="1">
                <a:solidFill>
                  <a:srgbClr val="FFFFFF"/>
                </a:solidFill>
              </a:rPr>
              <a:t>całkowicie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bezpłatna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9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ytuł 2">
            <a:extLst>
              <a:ext uri="{FF2B5EF4-FFF2-40B4-BE49-F238E27FC236}">
                <a16:creationId xmlns:a16="http://schemas.microsoft.com/office/drawing/2014/main" id="{F9A9C95E-7F26-4026-9114-8EA85BC6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Aft>
                <a:spcPts val="1000"/>
              </a:spcAft>
            </a:pPr>
            <a:r>
              <a:rPr lang="en-US" sz="3400" b="1">
                <a:solidFill>
                  <a:srgbClr val="FFFFFF"/>
                </a:solidFill>
              </a:rPr>
              <a:t>800 12 12 12 – Telefon Zaufania Rzecznika Praw Dziecka</a:t>
            </a:r>
            <a:br>
              <a:rPr lang="en-US" sz="3400">
                <a:solidFill>
                  <a:srgbClr val="FFFFFF"/>
                </a:solidFill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E41DBB-FFD7-409C-B9C8-1570838F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Tu również możesz zadzwonić, gdy nie wiesz z kim porozmawiać, a coś bardzo Cię martwi. Możesz tam także zgłaszać takie sytuacje, które według Ciebie są niesprawiedliwe i masz poczucie, że ktoś zachował się nie tak jak powinien – np. złamał prawo. Telefon jest bezpłatny i jest czynny </a:t>
            </a:r>
            <a:r>
              <a:rPr lang="en-US" sz="1700" b="1"/>
              <a:t>od poniedziałku do piątku od godziny 8:15 do 20:00 (połączenie bezpłatne)</a:t>
            </a:r>
            <a:r>
              <a:rPr lang="en-US" sz="1700"/>
              <a:t>. Jeśli zadzwonisz tam w godzinach nocnych i zostawisz informację o sobie i swój numer – konsultanci do Ciebie oddzwonią.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90B10C-1A00-4EDC-BD0B-B49AAAA52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46" b="-3"/>
          <a:stretch/>
        </p:blipFill>
        <p:spPr>
          <a:xfrm>
            <a:off x="5638801" y="2492376"/>
            <a:ext cx="5991224" cy="39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9C248B-47D3-41DF-A1DC-8B38652A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58856"/>
            <a:ext cx="7778213" cy="5907457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941A165-D0E9-4872-ABD1-70B1BE50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4277264" cy="1097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base">
              <a:spcAft>
                <a:spcPts val="10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Ogólnopolski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Telefon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Ofiar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Przemocy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Rodzinie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Niebieska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Linia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7BA9A7-0E7B-4D86-9371-11B80A336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51" y="2331720"/>
            <a:ext cx="3765790" cy="3344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Zadzwoń</a:t>
            </a:r>
            <a:r>
              <a:rPr lang="en-US" sz="2000" dirty="0"/>
              <a:t>, </a:t>
            </a:r>
            <a:r>
              <a:rPr lang="en-US" sz="2000" dirty="0" err="1"/>
              <a:t>jeśli</a:t>
            </a:r>
            <a:r>
              <a:rPr lang="en-US" sz="2000" dirty="0"/>
              <a:t> </a:t>
            </a:r>
            <a:r>
              <a:rPr lang="en-US" sz="2000" dirty="0" err="1"/>
              <a:t>ktoś</a:t>
            </a:r>
            <a:r>
              <a:rPr lang="en-US" sz="2000" dirty="0"/>
              <a:t> w </a:t>
            </a:r>
            <a:r>
              <a:rPr lang="en-US" sz="2000" dirty="0" err="1"/>
              <a:t>Twojej</a:t>
            </a:r>
            <a:r>
              <a:rPr lang="en-US" sz="2000" dirty="0"/>
              <a:t> </a:t>
            </a:r>
            <a:r>
              <a:rPr lang="en-US" sz="2000" dirty="0" err="1"/>
              <a:t>rodzinie</a:t>
            </a:r>
            <a:r>
              <a:rPr lang="en-US" sz="2000" dirty="0"/>
              <a:t> </a:t>
            </a:r>
            <a:r>
              <a:rPr lang="en-US" sz="2000" dirty="0" err="1"/>
              <a:t>krzywdzi</a:t>
            </a:r>
            <a:r>
              <a:rPr lang="en-US" sz="2000" dirty="0"/>
              <a:t> </a:t>
            </a:r>
            <a:r>
              <a:rPr lang="en-US" sz="2000" dirty="0" err="1"/>
              <a:t>Cię</a:t>
            </a:r>
            <a:r>
              <a:rPr lang="en-US" sz="2000" dirty="0"/>
              <a:t> – </a:t>
            </a:r>
            <a:r>
              <a:rPr lang="en-US" sz="2000" dirty="0" err="1"/>
              <a:t>bije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obraża</a:t>
            </a:r>
            <a:r>
              <a:rPr lang="en-US" sz="2000" dirty="0"/>
              <a:t>. </a:t>
            </a:r>
            <a:r>
              <a:rPr lang="en-US" sz="2000" dirty="0" err="1"/>
              <a:t>Możesz</a:t>
            </a:r>
            <a:r>
              <a:rPr lang="en-US" sz="2000" dirty="0"/>
              <a:t> tam </a:t>
            </a:r>
            <a:r>
              <a:rPr lang="en-US" sz="2000" dirty="0" err="1"/>
              <a:t>opowiedzieć</a:t>
            </a:r>
            <a:r>
              <a:rPr lang="en-US" sz="2000" dirty="0"/>
              <a:t> o </a:t>
            </a:r>
            <a:r>
              <a:rPr lang="en-US" sz="2000" dirty="0" err="1"/>
              <a:t>swojej</a:t>
            </a:r>
            <a:r>
              <a:rPr lang="en-US" sz="2000" dirty="0"/>
              <a:t> </a:t>
            </a:r>
            <a:r>
              <a:rPr lang="en-US" sz="2000" dirty="0" err="1"/>
              <a:t>sytuacji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dowiedzieć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gdzie</a:t>
            </a:r>
            <a:r>
              <a:rPr lang="en-US" sz="2000" dirty="0"/>
              <a:t> </a:t>
            </a:r>
            <a:r>
              <a:rPr lang="en-US" sz="2000" dirty="0" err="1"/>
              <a:t>szukać</a:t>
            </a:r>
            <a:r>
              <a:rPr lang="en-US" sz="2000" dirty="0"/>
              <a:t> </a:t>
            </a:r>
            <a:r>
              <a:rPr lang="en-US" sz="2000" dirty="0" err="1"/>
              <a:t>pomocy</a:t>
            </a:r>
            <a:r>
              <a:rPr lang="en-US" sz="2000" dirty="0"/>
              <a:t> w </a:t>
            </a:r>
            <a:r>
              <a:rPr lang="en-US" sz="2000" dirty="0" err="1"/>
              <a:t>Twoim</a:t>
            </a:r>
            <a:r>
              <a:rPr lang="en-US" sz="2000" dirty="0"/>
              <a:t> </a:t>
            </a:r>
            <a:r>
              <a:rPr lang="en-US" sz="2000" dirty="0" err="1"/>
              <a:t>otoczeniu</a:t>
            </a:r>
            <a:r>
              <a:rPr lang="en-US" sz="2000" dirty="0"/>
              <a:t>. </a:t>
            </a:r>
            <a:r>
              <a:rPr lang="en-US" sz="2000" dirty="0" err="1"/>
              <a:t>Bezpłatna</a:t>
            </a:r>
            <a:r>
              <a:rPr lang="en-US" sz="2000" dirty="0"/>
              <a:t> </a:t>
            </a:r>
            <a:r>
              <a:rPr lang="en-US" sz="2000" dirty="0" err="1"/>
              <a:t>pomoc</a:t>
            </a:r>
            <a:r>
              <a:rPr lang="en-US" sz="2000" dirty="0"/>
              <a:t> </a:t>
            </a:r>
            <a:r>
              <a:rPr lang="en-US" sz="2000" dirty="0" err="1"/>
              <a:t>dostępna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całą</a:t>
            </a:r>
            <a:r>
              <a:rPr lang="en-US" sz="2000" dirty="0"/>
              <a:t> </a:t>
            </a:r>
            <a:r>
              <a:rPr lang="en-US" sz="2000" dirty="0" err="1"/>
              <a:t>dobę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http://www.niebieskalinia.org/</a:t>
            </a:r>
            <a:endParaRPr lang="en-US" sz="2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79082BE-9D1B-420E-B74B-794315F64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5611" y="1466492"/>
            <a:ext cx="4339086" cy="4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2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A3A6C34-D9AF-4F0B-81C2-32596B12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Bezpłatna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anonimowa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pomoc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telefoniczna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online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rodziców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nauczycieli</a:t>
            </a:r>
            <a:endParaRPr lang="en-US" sz="31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785DC3-50C5-48E0-9DD9-BE84C557B8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1714500"/>
            <a:ext cx="4581525" cy="3524250"/>
          </a:xfrm>
          <a:prstGeom prst="rect">
            <a:avLst/>
          </a:prstGeom>
          <a:noFill/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8AF462-67F5-4311-ADD8-B0912FB2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Dla tych, którzy potrzebują wsparcia i informacji w zakresie przeciwdziałania i pomocy psychologicznej dzieciom przeżywającym kłopoty i trudności takie jak: agresja i przemoc w szkole, cybeprzemoc i zagrożenia związane z nowymi technologiami, wykorzystanie seksualne, kontakt z substancjami psychoaktywnymi, depresja i obniżony nastrój, myśli samobójcze, zaburzenia odżywiania. Ponadto terapeuci i prawnicy Fundacji Dajemy Dzieciom Siłę udzielają konsultacji w zakresie podejmowania interwencji w przypadku podejrzenia przestępstw wobec dzieci, w szczególności wykorzystywania seksualnego, oraz pomocy psychologicznej dla dzieci doświadczonych przemocą i wykorzystywaniem seksualnym i uczestniczących w charakterze świadków i pokrzywdzonych w procedurach prawnych.</a:t>
            </a:r>
          </a:p>
        </p:txBody>
      </p:sp>
    </p:spTree>
    <p:extLst>
      <p:ext uri="{BB962C8B-B14F-4D97-AF65-F5344CB8AC3E}">
        <p14:creationId xmlns:p14="http://schemas.microsoft.com/office/powerpoint/2010/main" val="4273581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465</Words>
  <Application>Microsoft Office PowerPoint</Application>
  <PresentationFormat>Panoramiczny</PresentationFormat>
  <Paragraphs>25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inherit</vt:lpstr>
      <vt:lpstr>Times New Roman</vt:lpstr>
      <vt:lpstr>Wingdings</vt:lpstr>
      <vt:lpstr>Motyw pakietu Office</vt:lpstr>
      <vt:lpstr> Wsparcie/konsultacje pedagog szkolny </vt:lpstr>
      <vt:lpstr>  Gdzie jeszcze możesz szukać pomocy?</vt:lpstr>
      <vt:lpstr>Dorośli, dzieci </vt:lpstr>
      <vt:lpstr>116 111 – Telefon Zaufania Dla Dzieci i Młodzieży</vt:lpstr>
      <vt:lpstr>800 12 12 12 – Telefon Zaufania Rzecznika Praw Dziecka </vt:lpstr>
      <vt:lpstr> Ogólnopolski Telefon dla Ofiar Przemocy w Rodzinie „Niebieska Linia” </vt:lpstr>
      <vt:lpstr>Bezpłatna i anonimowa pomoc telefoniczna i online dla rodziców i nauczycieli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Wsparcie/konsultacje pedagog szkolny</dc:title>
  <dc:creator>MMFigiel</dc:creator>
  <cp:lastModifiedBy>Szymon Woźniak</cp:lastModifiedBy>
  <cp:revision>5</cp:revision>
  <dcterms:created xsi:type="dcterms:W3CDTF">2020-03-24T20:05:29Z</dcterms:created>
  <dcterms:modified xsi:type="dcterms:W3CDTF">2020-03-25T11:26:46Z</dcterms:modified>
</cp:coreProperties>
</file>