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613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42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3099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927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4164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4027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792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3818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677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915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562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30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936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358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184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419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675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6FEB1EA-8749-49FD-B986-5DE92BB0ADBB}" type="datetimeFigureOut">
              <a:rPr lang="sk-SK" smtClean="0"/>
              <a:t>15.01.2020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FCAD74E-61C3-4C34-B0CF-9286BC8482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0572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Algerian" panose="04020705040A02060702" pitchFamily="82" charset="0"/>
              </a:rPr>
              <a:t>Voda</a:t>
            </a:r>
            <a:endParaRPr lang="sk-SK" dirty="0">
              <a:latin typeface="Algerian" panose="04020705040A02060702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Viktória Ďurišková 6.B.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8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moria</a:t>
            </a:r>
            <a:endParaRPr lang="sk-SK" sz="4000" dirty="0"/>
          </a:p>
        </p:txBody>
      </p:sp>
      <p:pic>
        <p:nvPicPr>
          <p:cNvPr id="5" name="Zástupný objekt pre obsah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532" y="1854043"/>
            <a:ext cx="4642993" cy="3078506"/>
          </a:xfrm>
        </p:spPr>
      </p:pic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sk-SK" sz="2800" dirty="0" smtClean="0"/>
              <a:t>v mori žijú rôzne živočíchy </a:t>
            </a:r>
          </a:p>
          <a:p>
            <a:pPr marL="457200" indent="-457200">
              <a:buFontTx/>
              <a:buChar char="-"/>
            </a:pPr>
            <a:r>
              <a:rPr lang="sk-SK" sz="2800" dirty="0" smtClean="0"/>
              <a:t>Rastú tam rôzne rastliny</a:t>
            </a:r>
          </a:p>
        </p:txBody>
      </p:sp>
    </p:spTree>
    <p:extLst>
      <p:ext uri="{BB962C8B-B14F-4D97-AF65-F5344CB8AC3E}">
        <p14:creationId xmlns:p14="http://schemas.microsoft.com/office/powerpoint/2010/main" val="370581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387275"/>
            <a:ext cx="10364451" cy="2786231"/>
          </a:xfrm>
        </p:spPr>
        <p:txBody>
          <a:bodyPr>
            <a:normAutofit/>
          </a:bodyPr>
          <a:lstStyle/>
          <a:p>
            <a:r>
              <a:rPr lang="sk-SK" sz="4400" dirty="0" smtClean="0"/>
              <a:t>Ďakujem za pozornosť 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38327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cap="none" dirty="0" smtClean="0">
                <a:latin typeface="French Script MT" panose="03020402040607040605" pitchFamily="66" charset="0"/>
              </a:rPr>
              <a:t>Rozdelenie vody</a:t>
            </a:r>
            <a:endParaRPr lang="sk-SK" sz="4800" cap="none" dirty="0">
              <a:latin typeface="French Script MT" panose="03020402040607040605" pitchFamily="66" charset="0"/>
            </a:endParaRP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3200" cap="none" dirty="0" smtClean="0"/>
              <a:t>Plynné</a:t>
            </a:r>
            <a:endParaRPr lang="sk-SK" sz="3200" cap="none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sz="3200" cap="none" dirty="0" smtClean="0"/>
              <a:t>Pevné</a:t>
            </a:r>
            <a:endParaRPr lang="sk-SK" sz="3200" cap="none" dirty="0"/>
          </a:p>
        </p:txBody>
      </p:sp>
      <p:sp>
        <p:nvSpPr>
          <p:cNvPr id="7" name="Zástupný objekt pre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cap="none" dirty="0" smtClean="0"/>
              <a:t>Kvapalné</a:t>
            </a:r>
            <a:endParaRPr lang="sk-SK" cap="none" dirty="0"/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26" y="2943354"/>
            <a:ext cx="3635610" cy="2797715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936" y="2943353"/>
            <a:ext cx="4488886" cy="2513776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97" y="2943353"/>
            <a:ext cx="3945548" cy="220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7044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latin typeface="Blackadder ITC" panose="04020505051007020D02" pitchFamily="82" charset="0"/>
              </a:rPr>
              <a:t>Voda</a:t>
            </a:r>
            <a:endParaRPr lang="sk-SK" sz="3600" dirty="0">
              <a:latin typeface="Blackadder ITC" panose="04020505051007020D02" pitchFamily="82" charset="0"/>
            </a:endParaRPr>
          </a:p>
        </p:txBody>
      </p:sp>
      <p:pic>
        <p:nvPicPr>
          <p:cNvPr id="6" name="Zástupný objekt pre obrázok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92" r="29092"/>
          <a:stretch>
            <a:fillRect/>
          </a:stretch>
        </p:blipFill>
        <p:spPr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913794" y="2557548"/>
            <a:ext cx="5934949" cy="3158347"/>
          </a:xfrm>
        </p:spPr>
        <p:txBody>
          <a:bodyPr>
            <a:normAutofit/>
          </a:bodyPr>
          <a:lstStyle/>
          <a:p>
            <a:r>
              <a:rPr lang="sk-SK" sz="2000" dirty="0" smtClean="0"/>
              <a:t>=Je Dôležitou TEKUTINOU PRE Náš Život , pretože človek dokáže bez vody vydržať 3 dni </a:t>
            </a:r>
          </a:p>
          <a:p>
            <a:r>
              <a:rPr lang="sk-SK" sz="2000" dirty="0"/>
              <a:t>=</a:t>
            </a:r>
            <a:r>
              <a:rPr lang="sk-SK" sz="2000" dirty="0" smtClean="0"/>
              <a:t>Polovicu nášho tela tvorí voda</a:t>
            </a:r>
          </a:p>
          <a:p>
            <a:r>
              <a:rPr lang="sk-SK" sz="2000" dirty="0" smtClean="0"/>
              <a:t>=voda sa nachádza aj v mori , jazerách , potokoch , oceánoch, riekach</a:t>
            </a:r>
          </a:p>
          <a:p>
            <a:r>
              <a:rPr lang="sk-SK" sz="2000" dirty="0" smtClean="0"/>
              <a:t> 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320026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858" y="2632852"/>
            <a:ext cx="5085397" cy="310085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Voda </a:t>
            </a:r>
            <a:endParaRPr lang="sk-SK" dirty="0"/>
          </a:p>
        </p:txBody>
      </p:sp>
      <p:pic>
        <p:nvPicPr>
          <p:cNvPr id="7" name="Zástupný objekt pre obrázok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86" r="31386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Zástupný objekt pre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V potokoch tečie voda a my môžeme počuť ako žblnkoce 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Alebo kvapka.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Keď v zime voda tečie tak  môže zmrznúť napríklad 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Na  kvaple alebo tam môže byť ľad .  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18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mic Sans MS" panose="030F0702030302020204" pitchFamily="66" charset="0"/>
              </a:rPr>
              <a:t>Vodstvo</a:t>
            </a:r>
            <a:endParaRPr lang="sk-SK" dirty="0">
              <a:latin typeface="Comic Sans MS" panose="030F0702030302020204" pitchFamily="66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Voda má 3 skupenstvá = plynné , kvapalné , pevné</a:t>
            </a:r>
          </a:p>
          <a:p>
            <a:r>
              <a:rPr lang="sk-SK" sz="2800" dirty="0" smtClean="0"/>
              <a:t>V mori je slaná voda</a:t>
            </a:r>
          </a:p>
          <a:p>
            <a:r>
              <a:rPr lang="sk-SK" sz="2800" dirty="0" smtClean="0"/>
              <a:t>V oceáne je slaná voda</a:t>
            </a:r>
          </a:p>
          <a:p>
            <a:r>
              <a:rPr lang="sk-SK" sz="2800" dirty="0" smtClean="0"/>
              <a:t>V rieke je sladká voda</a:t>
            </a:r>
          </a:p>
          <a:p>
            <a:r>
              <a:rPr lang="sk-SK" sz="2800" dirty="0" smtClean="0"/>
              <a:t>V potokoch je sladká voda</a:t>
            </a:r>
          </a:p>
        </p:txBody>
      </p:sp>
    </p:spTree>
    <p:extLst>
      <p:ext uri="{BB962C8B-B14F-4D97-AF65-F5344CB8AC3E}">
        <p14:creationId xmlns:p14="http://schemas.microsoft.com/office/powerpoint/2010/main" val="1686619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latin typeface="French Script MT" panose="03020402040607040605" pitchFamily="66" charset="0"/>
              </a:rPr>
              <a:t>voda</a:t>
            </a:r>
            <a:endParaRPr lang="sk-SK" sz="3600" dirty="0">
              <a:latin typeface="French Script MT" panose="03020402040607040605" pitchFamily="66" charset="0"/>
            </a:endParaRPr>
          </a:p>
        </p:txBody>
      </p:sp>
      <p:pic>
        <p:nvPicPr>
          <p:cNvPr id="9" name="Zástupný objekt pre obrázok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0" r="27760"/>
          <a:stretch>
            <a:fillRect/>
          </a:stretch>
        </p:blipFill>
        <p:spPr/>
      </p:pic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sk-SK" sz="2400" dirty="0" smtClean="0"/>
              <a:t>= má značku</a:t>
            </a:r>
            <a:r>
              <a:rPr lang="sk-SK" sz="2400" b="1" i="1" u="sng" dirty="0" smtClean="0">
                <a:solidFill>
                  <a:srgbClr val="00B050"/>
                </a:solidFill>
              </a:rPr>
              <a:t> </a:t>
            </a:r>
            <a:r>
              <a:rPr lang="sk-SK" sz="2400" b="1" i="1" u="sng" dirty="0" smtClean="0">
                <a:solidFill>
                  <a:srgbClr val="00B050"/>
                </a:solidFill>
              </a:rPr>
              <a:t>h</a:t>
            </a:r>
            <a:r>
              <a:rPr lang="sk-SK" sz="2400" baseline="-25000" dirty="0" smtClean="0">
                <a:solidFill>
                  <a:srgbClr val="92D050"/>
                </a:solidFill>
                <a:effectLst/>
                <a:latin typeface="Linux Libertine"/>
              </a:rPr>
              <a:t>2</a:t>
            </a:r>
            <a:r>
              <a:rPr lang="sk-SK" sz="2400" b="1" i="1" u="sng" dirty="0">
                <a:solidFill>
                  <a:srgbClr val="00B050"/>
                </a:solidFill>
              </a:rPr>
              <a:t> o</a:t>
            </a:r>
          </a:p>
          <a:p>
            <a:pPr algn="l"/>
            <a:endParaRPr lang="sk-SK" sz="2400" dirty="0">
              <a:solidFill>
                <a:srgbClr val="000000"/>
              </a:solidFill>
              <a:effectLst/>
              <a:latin typeface="Linux Libertine"/>
            </a:endParaRPr>
          </a:p>
          <a:p>
            <a:r>
              <a:rPr lang="sk-SK" sz="2400" cap="none" dirty="0" smtClean="0"/>
              <a:t>= </a:t>
            </a:r>
            <a:r>
              <a:rPr lang="sk-SK" sz="2400" cap="none" dirty="0" smtClean="0"/>
              <a:t>je to chemický vzorec</a:t>
            </a:r>
          </a:p>
          <a:p>
            <a:r>
              <a:rPr lang="sk-SK" sz="2400" cap="none" dirty="0" smtClean="0"/>
              <a:t>=V prírode sa deje kolobeh vody v prírode</a:t>
            </a:r>
          </a:p>
          <a:p>
            <a:r>
              <a:rPr lang="sk-SK" sz="2400" cap="none" dirty="0" smtClean="0"/>
              <a:t>=Začína tým že najskôr zaprší , potom tá voda z hôr stečie do nijakého jazerá( rieky)</a:t>
            </a:r>
            <a:endParaRPr lang="sk-SK" sz="2400" cap="none" dirty="0"/>
          </a:p>
        </p:txBody>
      </p:sp>
    </p:spTree>
    <p:extLst>
      <p:ext uri="{BB962C8B-B14F-4D97-AF65-F5344CB8AC3E}">
        <p14:creationId xmlns:p14="http://schemas.microsoft.com/office/powerpoint/2010/main" val="1027432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cap="none" dirty="0" smtClean="0"/>
              <a:t>Kolobeh vody</a:t>
            </a:r>
            <a:endParaRPr lang="sk-SK" cap="none" dirty="0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402" y="1782365"/>
            <a:ext cx="8725684" cy="4909906"/>
          </a:xfrm>
        </p:spPr>
      </p:pic>
      <p:sp>
        <p:nvSpPr>
          <p:cNvPr id="5" name="Obdĺžnik 4"/>
          <p:cNvSpPr/>
          <p:nvPr/>
        </p:nvSpPr>
        <p:spPr>
          <a:xfrm>
            <a:off x="1269402" y="3528509"/>
            <a:ext cx="1333949" cy="161364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8270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 vody</a:t>
            </a:r>
            <a:endParaRPr lang="sk-SK" dirty="0"/>
          </a:p>
        </p:txBody>
      </p:sp>
      <p:pic>
        <p:nvPicPr>
          <p:cNvPr id="7" name="Zástupný objekt pre obsah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49" y="1512346"/>
            <a:ext cx="6673383" cy="40923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Zástupný objekt pre obsah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800" cap="none" dirty="0" smtClean="0"/>
              <a:t>Voda sa dá využívať v Jedlách ako napríklad v polievkach , omáčkach , .....zaváraniny , ale aj na umývanie riadu , podlahy , auta , umývanie tela , na pranie oblečenia , ...........</a:t>
            </a:r>
            <a:endParaRPr lang="sk-SK" sz="2800" cap="none" dirty="0"/>
          </a:p>
        </p:txBody>
      </p:sp>
    </p:spTree>
    <p:extLst>
      <p:ext uri="{BB962C8B-B14F-4D97-AF65-F5344CB8AC3E}">
        <p14:creationId xmlns:p14="http://schemas.microsoft.com/office/powerpoint/2010/main" val="3197307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rozdiel</a:t>
            </a:r>
            <a:endParaRPr lang="sk-SK" dirty="0"/>
          </a:p>
        </p:txBody>
      </p:sp>
      <p:sp>
        <p:nvSpPr>
          <p:cNvPr id="9" name="Zástupný objekt pre text 8"/>
          <p:cNvSpPr>
            <a:spLocks noGrp="1"/>
          </p:cNvSpPr>
          <p:nvPr>
            <p:ph type="body" idx="1"/>
          </p:nvPr>
        </p:nvSpPr>
        <p:spPr>
          <a:xfrm>
            <a:off x="1196270" y="2371018"/>
            <a:ext cx="4873474" cy="679994"/>
          </a:xfrm>
        </p:spPr>
        <p:txBody>
          <a:bodyPr/>
          <a:lstStyle/>
          <a:p>
            <a:r>
              <a:rPr lang="sk-SK" dirty="0" smtClean="0"/>
              <a:t>Chorvátske </a:t>
            </a:r>
            <a:r>
              <a:rPr lang="sk-SK" dirty="0" smtClean="0"/>
              <a:t>more    </a:t>
            </a:r>
            <a:endParaRPr lang="sk-SK" dirty="0"/>
          </a:p>
        </p:txBody>
      </p:sp>
      <p:pic>
        <p:nvPicPr>
          <p:cNvPr id="8" name="Zástupný objekt pre obsah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612" y="3497262"/>
            <a:ext cx="2466975" cy="1847850"/>
          </a:xfrm>
        </p:spPr>
      </p:pic>
      <p:pic>
        <p:nvPicPr>
          <p:cNvPr id="3" name="Zástupný objekt pre obsah 2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709" y="3298342"/>
            <a:ext cx="4538158" cy="2541368"/>
          </a:xfrm>
        </p:spPr>
      </p:pic>
      <p:sp>
        <p:nvSpPr>
          <p:cNvPr id="2" name="Zástupný objekt pre tex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Pacifický oceán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351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59259E-6 C 0.06901 2.59259E-6 0.125 0.05602 0.125 0.125 C 0.125 0.19398 0.06901 0.25 4.16667E-7 0.25 C -0.06901 0.25 -0.125 0.19398 -0.125 0.125 C -0.125 0.05602 -0.06901 2.59259E-6 4.16667E-7 2.59259E-6 Z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Kvapka">
  <a:themeElements>
    <a:clrScheme name="Kvapka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Kv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v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Kvapka</Template>
  <TotalTime>151</TotalTime>
  <Words>206</Words>
  <Application>Microsoft Office PowerPoint</Application>
  <PresentationFormat>Širokouhlá</PresentationFormat>
  <Paragraphs>38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9" baseType="lpstr">
      <vt:lpstr>Algerian</vt:lpstr>
      <vt:lpstr>Arial</vt:lpstr>
      <vt:lpstr>Blackadder ITC</vt:lpstr>
      <vt:lpstr>Comic Sans MS</vt:lpstr>
      <vt:lpstr>French Script MT</vt:lpstr>
      <vt:lpstr>Linux Libertine</vt:lpstr>
      <vt:lpstr>Tw Cen MT</vt:lpstr>
      <vt:lpstr>Kvapka</vt:lpstr>
      <vt:lpstr>Voda</vt:lpstr>
      <vt:lpstr>Rozdelenie vody</vt:lpstr>
      <vt:lpstr>Voda</vt:lpstr>
      <vt:lpstr>Voda </vt:lpstr>
      <vt:lpstr>Vodstvo</vt:lpstr>
      <vt:lpstr>voda</vt:lpstr>
      <vt:lpstr>Kolobeh vody</vt:lpstr>
      <vt:lpstr>Využitie vody</vt:lpstr>
      <vt:lpstr>rozdiel</vt:lpstr>
      <vt:lpstr>moria</vt:lpstr>
      <vt:lpstr>Ďakujem za pozornosť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</dc:title>
  <dc:creator>skola</dc:creator>
  <cp:lastModifiedBy>skola</cp:lastModifiedBy>
  <cp:revision>16</cp:revision>
  <dcterms:created xsi:type="dcterms:W3CDTF">2019-12-04T11:31:13Z</dcterms:created>
  <dcterms:modified xsi:type="dcterms:W3CDTF">2020-01-15T11:39:03Z</dcterms:modified>
</cp:coreProperties>
</file>