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21" d="100"/>
          <a:sy n="121" d="100"/>
        </p:scale>
        <p:origin x="-108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jciech Pietraszewski" userId="ae3dd7b1-9da1-4308-9d76-13ae5c0e94ba" providerId="ADAL" clId="{2C11C18B-6E2E-4F87-832C-FE48B806CAC6}"/>
    <pc:docChg chg="modSld sldOrd">
      <pc:chgData name="Wojciech Pietraszewski" userId="ae3dd7b1-9da1-4308-9d76-13ae5c0e94ba" providerId="ADAL" clId="{2C11C18B-6E2E-4F87-832C-FE48B806CAC6}" dt="2021-02-18T16:13:39.022" v="1"/>
      <pc:docMkLst>
        <pc:docMk/>
      </pc:docMkLst>
      <pc:sldChg chg="ord">
        <pc:chgData name="Wojciech Pietraszewski" userId="ae3dd7b1-9da1-4308-9d76-13ae5c0e94ba" providerId="ADAL" clId="{2C11C18B-6E2E-4F87-832C-FE48B806CAC6}" dt="2021-02-18T16:13:39.022" v="1"/>
        <pc:sldMkLst>
          <pc:docMk/>
          <pc:sldMk cId="2793353502" sldId="26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Barok w Polsce i na świecie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Architektura, malarstwo i moda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215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19" y="1046925"/>
            <a:ext cx="7364935" cy="484041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543108" y="2499360"/>
            <a:ext cx="3561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Pałac </a:t>
            </a:r>
            <a:r>
              <a:rPr lang="pl-PL" dirty="0" err="1"/>
              <a:t>Schonnbrun</a:t>
            </a:r>
            <a:r>
              <a:rPr lang="pl-PL" dirty="0"/>
              <a:t> w Wiedniu (Austria)</a:t>
            </a:r>
          </a:p>
        </p:txBody>
      </p:sp>
    </p:spTree>
    <p:extLst>
      <p:ext uri="{BB962C8B-B14F-4D97-AF65-F5344CB8AC3E}">
        <p14:creationId xmlns:p14="http://schemas.microsoft.com/office/powerpoint/2010/main" val="408492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03" y="374085"/>
            <a:ext cx="4955177" cy="6254287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836229" y="714103"/>
            <a:ext cx="364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Kościół Il </a:t>
            </a:r>
            <a:r>
              <a:rPr lang="pl-PL" dirty="0" err="1"/>
              <a:t>Gesu</a:t>
            </a:r>
            <a:r>
              <a:rPr lang="pl-PL" dirty="0"/>
              <a:t> w Rzymie (Włochy)</a:t>
            </a:r>
          </a:p>
        </p:txBody>
      </p:sp>
    </p:spTree>
    <p:extLst>
      <p:ext uri="{BB962C8B-B14F-4D97-AF65-F5344CB8AC3E}">
        <p14:creationId xmlns:p14="http://schemas.microsoft.com/office/powerpoint/2010/main" val="4282098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69" y="1002393"/>
            <a:ext cx="7174631" cy="4780098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260300" y="2133600"/>
            <a:ext cx="4058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Organy w bazylice Zwiastowania NMP  </a:t>
            </a:r>
          </a:p>
          <a:p>
            <a:r>
              <a:rPr lang="pl-PL" dirty="0"/>
              <a:t>w Leżajsku</a:t>
            </a:r>
          </a:p>
        </p:txBody>
      </p:sp>
    </p:spTree>
    <p:extLst>
      <p:ext uri="{BB962C8B-B14F-4D97-AF65-F5344CB8AC3E}">
        <p14:creationId xmlns:p14="http://schemas.microsoft.com/office/powerpoint/2010/main" val="812752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9790" y="-158278"/>
            <a:ext cx="9905998" cy="1478570"/>
          </a:xfrm>
        </p:spPr>
        <p:txBody>
          <a:bodyPr/>
          <a:lstStyle/>
          <a:p>
            <a:r>
              <a:rPr lang="pl-PL" dirty="0"/>
              <a:t>Malarstwo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90" y="768623"/>
            <a:ext cx="4772296" cy="5979022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7559040" y="2438401"/>
            <a:ext cx="2168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Rembrandt</a:t>
            </a:r>
          </a:p>
          <a:p>
            <a:r>
              <a:rPr lang="pl-PL" dirty="0"/>
              <a:t>„Powrót syna marnotrawnego”</a:t>
            </a:r>
          </a:p>
        </p:txBody>
      </p:sp>
    </p:spTree>
    <p:extLst>
      <p:ext uri="{BB962C8B-B14F-4D97-AF65-F5344CB8AC3E}">
        <p14:creationId xmlns:p14="http://schemas.microsoft.com/office/powerpoint/2010/main" val="2277987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90" y="164987"/>
            <a:ext cx="4764132" cy="650743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569234" y="2412274"/>
            <a:ext cx="195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Caravaggio</a:t>
            </a:r>
          </a:p>
          <a:p>
            <a:r>
              <a:rPr lang="pl-PL" dirty="0"/>
              <a:t>„Śmierć Marii”</a:t>
            </a:r>
          </a:p>
        </p:txBody>
      </p:sp>
    </p:spTree>
    <p:extLst>
      <p:ext uri="{BB962C8B-B14F-4D97-AF65-F5344CB8AC3E}">
        <p14:creationId xmlns:p14="http://schemas.microsoft.com/office/powerpoint/2010/main" val="961868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828" y="188276"/>
            <a:ext cx="4304212" cy="614887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978538" y="2506201"/>
            <a:ext cx="1767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Peter Paul Rubens</a:t>
            </a:r>
          </a:p>
          <a:p>
            <a:r>
              <a:rPr lang="pl-PL" dirty="0"/>
              <a:t>„Trzy gracje”</a:t>
            </a:r>
          </a:p>
        </p:txBody>
      </p:sp>
    </p:spTree>
    <p:extLst>
      <p:ext uri="{BB962C8B-B14F-4D97-AF65-F5344CB8AC3E}">
        <p14:creationId xmlns:p14="http://schemas.microsoft.com/office/powerpoint/2010/main" val="15633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Moda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2821577"/>
            <a:ext cx="6509738" cy="266604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999" y="1776449"/>
            <a:ext cx="4096361" cy="445017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027612" y="5418674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Moda damska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8290561" y="622662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Moda męska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3930254" y="729808"/>
            <a:ext cx="32744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Moda okresu baroku jest dość specyficzna. Tak jak sztuka barokowa, charakteryzowała się przepychem. Wystarczy spojrzeć na fotografie by się o tym przekonać.</a:t>
            </a:r>
          </a:p>
        </p:txBody>
      </p:sp>
    </p:spTree>
    <p:extLst>
      <p:ext uri="{BB962C8B-B14F-4D97-AF65-F5344CB8AC3E}">
        <p14:creationId xmlns:p14="http://schemas.microsoft.com/office/powerpoint/2010/main" val="3968198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Sarmatyzm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 XVII wieku wśród polskiej szlachty upowszechnił się mit, że pochodzą od Sarmatów-starożytnego ludu zamieszkującego wybrzeże Morza Czarnego na terenie obecnej Ukrainy. Odróżniali się tym od chłopów i mieszczan. W rzeczywistości polscy szlachcice nie mieli z Sarmatami nic wspólnego. Typowe życie szlachcica tego okresu koncentrowało się wokół dworku. Szlachta często organizowała wystawne uczty, które często przeradzały się w kilkudniowe pijaństwo, połączone z bijatykami…</a:t>
            </a:r>
          </a:p>
        </p:txBody>
      </p:sp>
    </p:spTree>
    <p:extLst>
      <p:ext uri="{BB962C8B-B14F-4D97-AF65-F5344CB8AC3E}">
        <p14:creationId xmlns:p14="http://schemas.microsoft.com/office/powerpoint/2010/main" val="2937508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Sarmackie życie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86" y="1679077"/>
            <a:ext cx="5761505" cy="4321129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46" y="1534912"/>
            <a:ext cx="4129220" cy="298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51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to jest Barok?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Barok to epoka trwająca od 2 poł. XVI wieku, do połowy XVIII wieku. Jego nazwa pochodzi od portugalskiego słowa „</a:t>
            </a:r>
            <a:r>
              <a:rPr lang="pl-PL" dirty="0" err="1"/>
              <a:t>barroco</a:t>
            </a:r>
            <a:r>
              <a:rPr lang="pl-PL" dirty="0"/>
              <a:t>” oznaczającego perłę o nieregularnym kształcie. Nazwa ta wiąże się z tym, że była to epoka pełna sprzeczności. Ludzie z jednej strony długo się modlili i pościli, a z drugiej organizowali wystawne uczty i zabawy. Styl barokowy był obecny w architekturze, malarstwie, rzeźbie i muzyce.</a:t>
            </a:r>
          </a:p>
        </p:txBody>
      </p:sp>
    </p:spTree>
    <p:extLst>
      <p:ext uri="{BB962C8B-B14F-4D97-AF65-F5344CB8AC3E}">
        <p14:creationId xmlns:p14="http://schemas.microsoft.com/office/powerpoint/2010/main" val="2561962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Cechy stylu barokowego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Styl barokowy charakteryzował się przepychem i pompatycznością. W budowlach barokowych stosowano różnorakie ozdoby, złocenia, ornamenty czy malowidła. W malarstwie twórcy często stosowali grę światła by skierować uwagę widzów na najważniejsze elementy dzieła. Barokowi rzeźbiarze starali się oddać w swoich pracach ruch. W tej epoce żyło wielu kompozytorów np. Jan Sebastian Bach. Właśnie w okresie baroku narodziła się opera.</a:t>
            </a:r>
          </a:p>
        </p:txBody>
      </p:sp>
    </p:spTree>
    <p:extLst>
      <p:ext uri="{BB962C8B-B14F-4D97-AF65-F5344CB8AC3E}">
        <p14:creationId xmlns:p14="http://schemas.microsoft.com/office/powerpoint/2010/main" val="2882188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Przykłady dzieł barokowych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Barok był bardzo popularnym stylem, więc powstało w jego duchu wiele budynków czy obrazów. Oto niektóre z nich:</a:t>
            </a:r>
          </a:p>
        </p:txBody>
      </p:sp>
    </p:spTree>
    <p:extLst>
      <p:ext uri="{BB962C8B-B14F-4D97-AF65-F5344CB8AC3E}">
        <p14:creationId xmlns:p14="http://schemas.microsoft.com/office/powerpoint/2010/main" val="2706904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architektura</a:t>
            </a:r>
          </a:p>
        </p:txBody>
      </p:sp>
      <p:pic>
        <p:nvPicPr>
          <p:cNvPr id="1026" name="Picture 2" descr="ZAMEK KRÓLEWSKI W WARSZAWIE - Moda na Mazowsz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11" y="1763386"/>
            <a:ext cx="8658568" cy="474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0067109" y="2891246"/>
            <a:ext cx="195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Zamek Królewski   w Warszawie</a:t>
            </a:r>
          </a:p>
        </p:txBody>
      </p:sp>
    </p:spTree>
    <p:extLst>
      <p:ext uri="{BB962C8B-B14F-4D97-AF65-F5344CB8AC3E}">
        <p14:creationId xmlns:p14="http://schemas.microsoft.com/office/powerpoint/2010/main" val="2793353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130629"/>
            <a:ext cx="9979433" cy="5164121"/>
          </a:xfrm>
        </p:spPr>
      </p:pic>
      <p:sp>
        <p:nvSpPr>
          <p:cNvPr id="8" name="pole tekstowe 7"/>
          <p:cNvSpPr txBox="1"/>
          <p:nvPr/>
        </p:nvSpPr>
        <p:spPr>
          <a:xfrm>
            <a:off x="3178629" y="5834743"/>
            <a:ext cx="5018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Pałac Jana III Sobieskiego w Warszawie-Wilanowie</a:t>
            </a:r>
          </a:p>
        </p:txBody>
      </p:sp>
    </p:spTree>
    <p:extLst>
      <p:ext uri="{BB962C8B-B14F-4D97-AF65-F5344CB8AC3E}">
        <p14:creationId xmlns:p14="http://schemas.microsoft.com/office/powerpoint/2010/main" val="1972818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49" y="651717"/>
            <a:ext cx="7807684" cy="4399253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943703" y="2664823"/>
            <a:ext cx="2978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Pałac w Wersalu (Francja)</a:t>
            </a:r>
          </a:p>
        </p:txBody>
      </p:sp>
    </p:spTree>
    <p:extLst>
      <p:ext uri="{BB962C8B-B14F-4D97-AF65-F5344CB8AC3E}">
        <p14:creationId xmlns:p14="http://schemas.microsoft.com/office/powerpoint/2010/main" val="2586877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45" y="1144738"/>
            <a:ext cx="6503819" cy="427199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194766" y="3096069"/>
            <a:ext cx="3370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Pałac Branickich w Białymstoku</a:t>
            </a:r>
          </a:p>
        </p:txBody>
      </p:sp>
    </p:spTree>
    <p:extLst>
      <p:ext uri="{BB962C8B-B14F-4D97-AF65-F5344CB8AC3E}">
        <p14:creationId xmlns:p14="http://schemas.microsoft.com/office/powerpoint/2010/main" val="1689359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86" y="908957"/>
            <a:ext cx="6844545" cy="456873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247017" y="2447108"/>
            <a:ext cx="3718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Bazylika Matki Bożej Anielskiej i klasztor oo. Bernardynów oraz droga procesyjna w Kalwarii Zebrzydowskiej</a:t>
            </a:r>
          </a:p>
        </p:txBody>
      </p:sp>
    </p:spTree>
    <p:extLst>
      <p:ext uri="{BB962C8B-B14F-4D97-AF65-F5344CB8AC3E}">
        <p14:creationId xmlns:p14="http://schemas.microsoft.com/office/powerpoint/2010/main" val="41904033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wó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TM04033919[[fn=Obwód]]</Template>
  <TotalTime>85</TotalTime>
  <Words>369</Words>
  <Application>Microsoft Office PowerPoint</Application>
  <PresentationFormat>Niestandardowy</PresentationFormat>
  <Paragraphs>32</Paragraphs>
  <Slides>18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Obwód</vt:lpstr>
      <vt:lpstr>Barok w Polsce i na świecie</vt:lpstr>
      <vt:lpstr>Co to jest Barok?</vt:lpstr>
      <vt:lpstr>Cechy stylu barokowego</vt:lpstr>
      <vt:lpstr>Przykłady dzieł barokowych</vt:lpstr>
      <vt:lpstr>architektura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Malarstwo</vt:lpstr>
      <vt:lpstr>Prezentacja programu PowerPoint</vt:lpstr>
      <vt:lpstr>Prezentacja programu PowerPoint</vt:lpstr>
      <vt:lpstr>Moda</vt:lpstr>
      <vt:lpstr>Sarmatyzm</vt:lpstr>
      <vt:lpstr>Sarmackie życie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Barok w Polsce i na świecie</dc:title>
  <dc:creator>User</dc:creator>
  <cp:lastModifiedBy>Marian Dybeł</cp:lastModifiedBy>
  <cp:revision>11</cp:revision>
  <dcterms:created xsi:type="dcterms:W3CDTF">2021-02-02T18:33:22Z</dcterms:created>
  <dcterms:modified xsi:type="dcterms:W3CDTF">2021-02-18T17:59:22Z</dcterms:modified>
</cp:coreProperties>
</file>