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0" r:id="rId8"/>
    <p:sldId id="26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Chl%C3%B3r" TargetMode="External"/><Relationship Id="rId2" Type="http://schemas.openxmlformats.org/officeDocument/2006/relationships/hyperlink" Target="https://sk.wikipedia.org/wiki/Dezinfekc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Pitn%C3%A1_voda" TargetMode="External"/><Relationship Id="rId5" Type="http://schemas.openxmlformats.org/officeDocument/2006/relationships/hyperlink" Target="https://sk.wikipedia.org/wiki/Ultrafialov%C3%A9_%C5%BEiarenie" TargetMode="External"/><Relationship Id="rId4" Type="http://schemas.openxmlformats.org/officeDocument/2006/relationships/hyperlink" Target="https://sk.wikipedia.org/wiki/Oz%C3%B3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Hustota" TargetMode="External"/><Relationship Id="rId2" Type="http://schemas.openxmlformats.org/officeDocument/2006/relationships/hyperlink" Target="https://sk.wikipedia.org/wiki/Anom%C3%A1l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Svetov%C3%BD_de%C5%88_vody" TargetMode="External"/><Relationship Id="rId4" Type="http://schemas.openxmlformats.org/officeDocument/2006/relationships/hyperlink" Target="https://sk.wikipedia.org/wiki/22._mare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Damián </a:t>
            </a:r>
            <a:r>
              <a:rPr lang="sk-SK" dirty="0" err="1" smtClean="0"/>
              <a:t>Dziňa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VI.B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3735583"/>
            <a:ext cx="8689976" cy="1371599"/>
          </a:xfrm>
        </p:spPr>
        <p:txBody>
          <a:bodyPr/>
          <a:lstStyle/>
          <a:p>
            <a:r>
              <a:rPr lang="sk-SK" dirty="0" smtClean="0"/>
              <a:t>VI.B</a:t>
            </a:r>
          </a:p>
          <a:p>
            <a:endParaRPr lang="sk-SK" dirty="0"/>
          </a:p>
        </p:txBody>
      </p:sp>
      <p:sp>
        <p:nvSpPr>
          <p:cNvPr id="4" name="AutoShape 2" descr="Výsledok vyhľadávania obrázkov pre dopyt v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vo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6" name="Picture 6" descr="Výsledok vyhľadávania obrázkov pre dopyt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35" y="2654448"/>
            <a:ext cx="4241929" cy="38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4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3517125" y="7734070"/>
            <a:ext cx="10363826" cy="1572061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Výsledok vyhľadávania obrázkov pre dopyt kvapalne skupenstvo 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26" y="3754419"/>
            <a:ext cx="5715000" cy="20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9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1032108" y="2636033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Voda môže byť slaná a sladká </a:t>
            </a:r>
          </a:p>
          <a:p>
            <a:endParaRPr lang="sk-SK" dirty="0"/>
          </a:p>
          <a:p>
            <a:r>
              <a:rPr lang="sk-SK" dirty="0" smtClean="0"/>
              <a:t>V mori býva slaná a v našich slovenských jazerách alebo potokoch je sladká</a:t>
            </a:r>
            <a:endParaRPr lang="sk-SK" dirty="0"/>
          </a:p>
        </p:txBody>
      </p:sp>
      <p:pic>
        <p:nvPicPr>
          <p:cNvPr id="2050" name="Picture 2" descr="Výsledok vyhľadávania obrázkov pre dopyt mo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8" y="4057630"/>
            <a:ext cx="8572500" cy="29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2736981" y="1731981"/>
            <a:ext cx="6320431" cy="2671481"/>
          </a:xfrm>
        </p:spPr>
        <p:txBody>
          <a:bodyPr/>
          <a:lstStyle/>
          <a:p>
            <a:r>
              <a:rPr lang="sk-SK" b="1" dirty="0" smtClean="0"/>
              <a:t>Človek za deň vypije približne 3litre vody a bez vody človek vydrží  približne 1 týždeň</a:t>
            </a:r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1026" name="Picture 2" descr="Výsledok vyhľadávania obrázkov pre dopyt CLOVEK CO pije vod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81" y="2788112"/>
            <a:ext cx="6562165" cy="36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744" y="317302"/>
            <a:ext cx="10364451" cy="1596177"/>
          </a:xfrm>
        </p:spPr>
        <p:txBody>
          <a:bodyPr/>
          <a:lstStyle/>
          <a:p>
            <a:r>
              <a:rPr lang="sk-SK" dirty="0" smtClean="0"/>
              <a:t>Voda Má chemický vzorec h </a:t>
            </a:r>
            <a:r>
              <a:rPr lang="sk-SK" b="1" baseline="-25000" dirty="0"/>
              <a:t>2</a:t>
            </a:r>
            <a:r>
              <a:rPr lang="sk-SK" dirty="0" smtClean="0"/>
              <a:t>o</a:t>
            </a:r>
            <a:endParaRPr lang="sk-SK" dirty="0"/>
          </a:p>
        </p:txBody>
      </p:sp>
      <p:pic>
        <p:nvPicPr>
          <p:cNvPr id="4126" name="Picture 30" descr="Výsledok vyhľadávania obrázkov pre dopyt vod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45" y="2904845"/>
            <a:ext cx="6422315" cy="3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 sa nachádza v </a:t>
            </a:r>
            <a:r>
              <a:rPr lang="sk-SK" dirty="0" err="1" smtClean="0"/>
              <a:t>morIACH</a:t>
            </a:r>
            <a:r>
              <a:rPr lang="sk-SK" dirty="0" smtClean="0"/>
              <a:t> , oceánoch , v pôde , v jazerách , v  potokoch .....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8170"/>
            <a:ext cx="5715000" cy="3238500"/>
          </a:xfrm>
        </p:spPr>
      </p:pic>
      <p:pic>
        <p:nvPicPr>
          <p:cNvPr id="3074" name="Picture 2" descr="Výsledok vyhľadávania obrázkov pre dopyt v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5" y="3455390"/>
            <a:ext cx="4861701" cy="29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8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1440899" y="2377850"/>
            <a:ext cx="10363826" cy="3424107"/>
          </a:xfrm>
        </p:spPr>
        <p:txBody>
          <a:bodyPr/>
          <a:lstStyle/>
          <a:p>
            <a:r>
              <a:rPr lang="sk-SK" dirty="0"/>
              <a:t>Úžitková – v priemyselných závodoch (zníži sa tvrdosť vody </a:t>
            </a:r>
            <a:r>
              <a:rPr lang="sk-SK" dirty="0" smtClean="0"/>
              <a:t>,  V potravinárstve </a:t>
            </a:r>
            <a:r>
              <a:rPr lang="sk-SK" dirty="0"/>
              <a:t>sa vyžaduje </a:t>
            </a:r>
            <a:r>
              <a:rPr lang="sk-SK" dirty="0">
                <a:hlinkClick r:id="rId2" tooltip="Dezinfekcia"/>
              </a:rPr>
              <a:t>dezinfikovaná</a:t>
            </a:r>
            <a:r>
              <a:rPr lang="sk-SK" dirty="0"/>
              <a:t> voda (</a:t>
            </a:r>
            <a:r>
              <a:rPr lang="sk-SK" dirty="0">
                <a:hlinkClick r:id="rId3" tooltip="Chlór"/>
              </a:rPr>
              <a:t>chlórovanie</a:t>
            </a:r>
            <a:r>
              <a:rPr lang="sk-SK" dirty="0"/>
              <a:t>, </a:t>
            </a:r>
            <a:r>
              <a:rPr lang="sk-SK" dirty="0">
                <a:hlinkClick r:id="rId4" tooltip="Ozón"/>
              </a:rPr>
              <a:t>ozonizácia</a:t>
            </a:r>
            <a:r>
              <a:rPr lang="sk-SK" dirty="0"/>
              <a:t>, ožarovanie </a:t>
            </a:r>
            <a:r>
              <a:rPr lang="sk-SK" dirty="0">
                <a:hlinkClick r:id="rId5" tooltip="Ultrafialové žiarenie"/>
              </a:rPr>
              <a:t>ultrafialovým žiarením</a:t>
            </a:r>
            <a:r>
              <a:rPr lang="sk-SK" dirty="0"/>
              <a:t>)</a:t>
            </a:r>
          </a:p>
          <a:p>
            <a:r>
              <a:rPr lang="sk-SK" dirty="0"/>
              <a:t>Napájacia – voda pre parné kotle, zbavená minerálnych solí, aby nevznikol kotlový kameň, ktorý zanáša potrubie</a:t>
            </a:r>
          </a:p>
          <a:p>
            <a:r>
              <a:rPr lang="sk-SK" dirty="0">
                <a:hlinkClick r:id="rId6" tooltip="Pitná voda"/>
              </a:rPr>
              <a:t>Pitná</a:t>
            </a:r>
            <a:r>
              <a:rPr lang="sk-SK" dirty="0"/>
              <a:t> – je vhodná na každodenné použitie, je zbavená nečistôt, obsahuje vyvážené množstvo minerálnych látok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17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98621" y="2390810"/>
            <a:ext cx="10363826" cy="3424107"/>
          </a:xfrm>
        </p:spPr>
        <p:txBody>
          <a:bodyPr>
            <a:normAutofit fontScale="77500" lnSpcReduction="20000"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 smtClean="0"/>
              <a:t>Zaujímavosti</a:t>
            </a:r>
            <a:endParaRPr lang="sk-SK" dirty="0"/>
          </a:p>
          <a:p>
            <a:r>
              <a:rPr lang="sk-SK" dirty="0" smtClean="0">
                <a:hlinkClick r:id="rId2" tooltip="Anomália"/>
              </a:rPr>
              <a:t>Anomália</a:t>
            </a:r>
            <a:r>
              <a:rPr lang="sk-SK" dirty="0"/>
              <a:t> vody – pri teplote 3,98 °Celzia má najvyššiu </a:t>
            </a:r>
            <a:r>
              <a:rPr lang="sk-SK" dirty="0">
                <a:hlinkClick r:id="rId3" tooltip="Hustota"/>
              </a:rPr>
              <a:t>hustotu</a:t>
            </a:r>
            <a:r>
              <a:rPr lang="sk-SK" dirty="0"/>
              <a:t>. Na základe tejto vlastnosti môžu vodné živočíchy prežiť zimu pod hladinou, keďže voda nezamrzne až po dno.</a:t>
            </a:r>
          </a:p>
          <a:p>
            <a:r>
              <a:rPr lang="sk-SK" dirty="0"/>
              <a:t>Pri prechode z kvapalného do plynného skupenstva zväčší svoj objem 1 </a:t>
            </a:r>
            <a:r>
              <a:rPr lang="sk-SK" dirty="0" smtClean="0"/>
              <a:t>700-násobne</a:t>
            </a:r>
          </a:p>
          <a:p>
            <a:r>
              <a:rPr lang="sk-SK" dirty="0" smtClean="0">
                <a:hlinkClick r:id="rId4" tooltip="22. marec"/>
              </a:rPr>
              <a:t>22</a:t>
            </a:r>
            <a:r>
              <a:rPr lang="sk-SK" dirty="0">
                <a:hlinkClick r:id="rId4" tooltip="22. marec"/>
              </a:rPr>
              <a:t>. marec</a:t>
            </a:r>
            <a:r>
              <a:rPr lang="sk-SK" dirty="0"/>
              <a:t> je vyhlásený ako </a:t>
            </a:r>
            <a:r>
              <a:rPr lang="sk-SK" dirty="0">
                <a:hlinkClick r:id="rId5" tooltip="Svetový deň vody"/>
              </a:rPr>
              <a:t>Svetový deň vody</a:t>
            </a:r>
            <a:r>
              <a:rPr lang="sk-SK" dirty="0"/>
              <a:t> </a:t>
            </a:r>
            <a:r>
              <a:rPr lang="sk-SK" dirty="0" smtClean="0"/>
              <a:t>(Word </a:t>
            </a:r>
            <a:r>
              <a:rPr lang="sk-SK" dirty="0" err="1"/>
              <a:t>Water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objekt pre obsah 2"/>
          <p:cNvSpPr txBox="1">
            <a:spLocks/>
          </p:cNvSpPr>
          <p:nvPr/>
        </p:nvSpPr>
        <p:spPr>
          <a:xfrm>
            <a:off x="1066174" y="25194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5" name="Zástupný objekt pre obsah 2"/>
          <p:cNvSpPr txBox="1">
            <a:spLocks/>
          </p:cNvSpPr>
          <p:nvPr/>
        </p:nvSpPr>
        <p:spPr>
          <a:xfrm>
            <a:off x="1218574" y="26718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6" name="Zástupný objekt pre obsah 2"/>
          <p:cNvSpPr txBox="1">
            <a:spLocks/>
          </p:cNvSpPr>
          <p:nvPr/>
        </p:nvSpPr>
        <p:spPr>
          <a:xfrm>
            <a:off x="1370974" y="28242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1523374" y="29766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8" name="Zástupný objekt pre obsah 2"/>
          <p:cNvSpPr txBox="1">
            <a:spLocks/>
          </p:cNvSpPr>
          <p:nvPr/>
        </p:nvSpPr>
        <p:spPr>
          <a:xfrm>
            <a:off x="1675774" y="31290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1828174" y="32814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smtClean="0"/>
          </a:p>
          <a:p>
            <a:endParaRPr lang="sk-SK" smtClean="0"/>
          </a:p>
          <a:p>
            <a:endParaRPr lang="sk-SK" dirty="0"/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1980574" y="3433892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84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 vodne skupenstva vody 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Tuhe skupenstvo</a:t>
            </a:r>
          </a:p>
          <a:p>
            <a:r>
              <a:rPr lang="sk-SK" dirty="0" smtClean="0"/>
              <a:t>LAD</a:t>
            </a:r>
            <a:endParaRPr lang="sk-SK" dirty="0"/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half" idx="15"/>
          </p:nvPr>
        </p:nvSpPr>
        <p:spPr>
          <a:xfrm>
            <a:off x="1023696" y="7630012"/>
            <a:ext cx="1860269" cy="181251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Zástupný objekt pre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Plynne skupenstvo</a:t>
            </a:r>
          </a:p>
          <a:p>
            <a:r>
              <a:rPr lang="sk-SK" dirty="0" smtClean="0"/>
              <a:t>PARA</a:t>
            </a:r>
            <a:endParaRPr lang="sk-SK" dirty="0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Kvapalne skupenstvo </a:t>
            </a:r>
          </a:p>
          <a:p>
            <a:r>
              <a:rPr lang="sk-SK" dirty="0" smtClean="0"/>
              <a:t>VODA</a:t>
            </a:r>
            <a:endParaRPr lang="sk-SK" dirty="0"/>
          </a:p>
        </p:txBody>
      </p:sp>
      <p:pic>
        <p:nvPicPr>
          <p:cNvPr id="1028" name="Picture 4" descr="Výsledok vyhľadávania obrázkov pre dopyt voda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03" t="1623605" r="-4007223" b="-1688313"/>
          <a:stretch/>
        </p:blipFill>
        <p:spPr bwMode="auto">
          <a:xfrm>
            <a:off x="11499850" y="5648325"/>
            <a:ext cx="692150" cy="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tuhe skupenst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23" y="3296323"/>
            <a:ext cx="2921868" cy="19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 descr="Výsledok vyhľadávania obrázkov pre dopyt plynné skupenstvo vody"/>
          <p:cNvSpPr>
            <a:spLocks noGrp="1" noChangeAspect="1" noChangeArrowheads="1"/>
          </p:cNvSpPr>
          <p:nvPr>
            <p:ph type="body" sz="half" idx="16"/>
          </p:nvPr>
        </p:nvSpPr>
        <p:spPr bwMode="auto">
          <a:xfrm>
            <a:off x="9153197" y="6841341"/>
            <a:ext cx="3303351" cy="46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2056" name="Picture 8" descr="Výsledok vyhľadávania obrázkov pre dopyt plynné skupenstvo v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4" y="3296323"/>
            <a:ext cx="2095500" cy="20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Výsledok vyhľadávania obrázkov pre dopyt kvapalne skupenstvo vody"/>
          <p:cNvSpPr>
            <a:spLocks noGrp="1" noChangeAspect="1" noChangeArrowheads="1"/>
          </p:cNvSpPr>
          <p:nvPr>
            <p:ph type="body" sz="half" idx="17"/>
          </p:nvPr>
        </p:nvSpPr>
        <p:spPr bwMode="auto">
          <a:xfrm>
            <a:off x="15600810" y="7516611"/>
            <a:ext cx="1086846" cy="16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2062" name="Picture 14" descr="Výsledok vyhľadávania obrázkov pre dopyt kvapalne skupenstvo vo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28" y="3095754"/>
            <a:ext cx="2505884" cy="25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prvom </a:t>
            </a:r>
            <a:r>
              <a:rPr lang="sk-SK" dirty="0" err="1" smtClean="0"/>
              <a:t>obrazku</a:t>
            </a:r>
            <a:r>
              <a:rPr lang="sk-SK" dirty="0" smtClean="0"/>
              <a:t> </a:t>
            </a:r>
            <a:r>
              <a:rPr lang="sk-SK" dirty="0" err="1" smtClean="0"/>
              <a:t>prsi</a:t>
            </a:r>
            <a:r>
              <a:rPr lang="sk-SK" dirty="0" smtClean="0"/>
              <a:t> a na </a:t>
            </a:r>
            <a:r>
              <a:rPr lang="sk-SK" dirty="0" err="1" smtClean="0"/>
              <a:t>druho</a:t>
            </a:r>
            <a:r>
              <a:rPr lang="sk-SK" dirty="0" smtClean="0"/>
              <a:t>, </a:t>
            </a:r>
            <a:r>
              <a:rPr lang="sk-SK" smtClean="0"/>
              <a:t>je voda</a:t>
            </a:r>
            <a:endParaRPr lang="sk-SK" dirty="0"/>
          </a:p>
        </p:txBody>
      </p:sp>
      <p:pic>
        <p:nvPicPr>
          <p:cNvPr id="1028" name="Picture 4" descr="Výsledok vyhľadávania obrázkov pre dopyt kvapalne skupenstvo vod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6" y="1721225"/>
            <a:ext cx="5563907" cy="47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kvapalne skupenstvo v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05" y="2570055"/>
            <a:ext cx="5217458" cy="38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231</TotalTime>
  <Words>154</Words>
  <Application>Microsoft Office PowerPoint</Application>
  <PresentationFormat>Širokouhlá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Kvapka</vt:lpstr>
      <vt:lpstr>Damián Dziňa VI.B  </vt:lpstr>
      <vt:lpstr>voda</vt:lpstr>
      <vt:lpstr>voda</vt:lpstr>
      <vt:lpstr>Voda Má chemický vzorec h 2o</vt:lpstr>
      <vt:lpstr>Voda sa nachádza v morIACH , oceánoch , v pôde , v jazerách , v  potokoch .....</vt:lpstr>
      <vt:lpstr>voda</vt:lpstr>
      <vt:lpstr>voda</vt:lpstr>
      <vt:lpstr>Tri vodne skupenstva vody </vt:lpstr>
      <vt:lpstr>Na prvom obrazku prsi a na druho, je voda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Damián Dziňa</dc:title>
  <dc:creator>skola</dc:creator>
  <cp:lastModifiedBy>skola</cp:lastModifiedBy>
  <cp:revision>22</cp:revision>
  <dcterms:created xsi:type="dcterms:W3CDTF">2019-11-27T11:30:41Z</dcterms:created>
  <dcterms:modified xsi:type="dcterms:W3CDTF">2020-01-15T12:03:49Z</dcterms:modified>
</cp:coreProperties>
</file>