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225"/>
    <a:srgbClr val="FF2549"/>
    <a:srgbClr val="5DD5FF"/>
    <a:srgbClr val="FF0D97"/>
    <a:srgbClr val="0000CC"/>
    <a:srgbClr val="003635"/>
    <a:srgbClr val="9EFF29"/>
    <a:srgbClr val="C80064"/>
    <a:srgbClr val="C33A1F"/>
    <a:srgbClr val="007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054" y="3333135"/>
            <a:ext cx="8015750" cy="9365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4269656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2" y="703660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19" y="1526458"/>
            <a:ext cx="8244349" cy="3215148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518" y="539273"/>
            <a:ext cx="630299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490" y="1312606"/>
            <a:ext cx="6327058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81733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876746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349143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876746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349143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07" y="3114369"/>
            <a:ext cx="8037871" cy="1076631"/>
          </a:xfrm>
        </p:spPr>
        <p:txBody>
          <a:bodyPr>
            <a:normAutofit/>
          </a:bodyPr>
          <a:lstStyle/>
          <a:p>
            <a:r>
              <a:rPr lang="sk-SK" dirty="0" smtClean="0"/>
              <a:t>Zaujímavosti prírody Ameriky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361" y="3004671"/>
            <a:ext cx="7875639" cy="730043"/>
          </a:xfrm>
        </p:spPr>
        <p:txBody>
          <a:bodyPr/>
          <a:lstStyle/>
          <a:p>
            <a:pPr algn="r"/>
            <a:r>
              <a:rPr lang="sk-SK" dirty="0" smtClean="0"/>
              <a:t>Geografia 9.ročník</a:t>
            </a:r>
            <a:endParaRPr lang="en-US" dirty="0"/>
          </a:p>
        </p:txBody>
      </p:sp>
      <p:pic>
        <p:nvPicPr>
          <p:cNvPr id="4" name="Obrázok 3" descr="ccimage-shutterstock_1260434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4" y="150019"/>
            <a:ext cx="2047875" cy="1535906"/>
          </a:xfrm>
          <a:prstGeom prst="rect">
            <a:avLst/>
          </a:prstGeom>
        </p:spPr>
      </p:pic>
      <p:pic>
        <p:nvPicPr>
          <p:cNvPr id="6" name="Obrázok 5" descr="Pat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2097004"/>
            <a:ext cx="1962151" cy="2672911"/>
          </a:xfrm>
          <a:prstGeom prst="rect">
            <a:avLst/>
          </a:prstGeom>
        </p:spPr>
      </p:pic>
      <p:pic>
        <p:nvPicPr>
          <p:cNvPr id="7" name="Obrázok 6" descr="Amazon_rainfo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7575" y="3956518"/>
            <a:ext cx="1443138" cy="1186981"/>
          </a:xfrm>
          <a:prstGeom prst="rect">
            <a:avLst/>
          </a:prstGeom>
        </p:spPr>
      </p:pic>
      <p:pic>
        <p:nvPicPr>
          <p:cNvPr id="8" name="Obrázok 7" descr="pust-atacama-najsuchsie-miesto-cile-chile-clanok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9709" y="3990975"/>
            <a:ext cx="2058080" cy="1152525"/>
          </a:xfrm>
          <a:prstGeom prst="rect">
            <a:avLst/>
          </a:prstGeom>
        </p:spPr>
      </p:pic>
      <p:pic>
        <p:nvPicPr>
          <p:cNvPr id="9" name="Obrázok 8" descr="hurikan-1-676x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3974" y="3961258"/>
            <a:ext cx="1647825" cy="1182242"/>
          </a:xfrm>
          <a:prstGeom prst="rect">
            <a:avLst/>
          </a:prstGeom>
        </p:spPr>
      </p:pic>
      <p:pic>
        <p:nvPicPr>
          <p:cNvPr id="10" name="Obrázok 9" descr="those-looking-for-a-comprehe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4649" y="69658"/>
            <a:ext cx="2228849" cy="1481837"/>
          </a:xfrm>
          <a:prstGeom prst="rect">
            <a:avLst/>
          </a:prstGeom>
        </p:spPr>
      </p:pic>
      <p:pic>
        <p:nvPicPr>
          <p:cNvPr id="11" name="Obrázok 10" descr="overview-niagara-falls-canada-toronto-panorama-ri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72275" y="1643573"/>
            <a:ext cx="2190749" cy="14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u="sng" dirty="0" err="1" smtClean="0"/>
              <a:t>Travel</a:t>
            </a:r>
            <a:r>
              <a:rPr lang="sk-SK" u="sng" dirty="0" smtClean="0"/>
              <a:t> Wyoming</a:t>
            </a:r>
          </a:p>
          <a:p>
            <a:r>
              <a:rPr lang="sk-SK" u="sng" dirty="0" err="1" smtClean="0"/>
              <a:t>The</a:t>
            </a:r>
            <a:r>
              <a:rPr lang="sk-SK" u="sng" dirty="0" smtClean="0"/>
              <a:t> </a:t>
            </a:r>
            <a:r>
              <a:rPr lang="sk-SK" u="sng" dirty="0" err="1" smtClean="0"/>
              <a:t>Crazy</a:t>
            </a:r>
            <a:r>
              <a:rPr lang="sk-SK" u="sng" dirty="0" smtClean="0"/>
              <a:t> </a:t>
            </a:r>
            <a:r>
              <a:rPr lang="sk-SK" u="sng" dirty="0" err="1" smtClean="0"/>
              <a:t>Tourist</a:t>
            </a:r>
            <a:endParaRPr lang="sk-SK" u="sng" dirty="0" smtClean="0"/>
          </a:p>
          <a:p>
            <a:r>
              <a:rPr lang="sk-SK" u="sng" dirty="0" err="1" smtClean="0"/>
              <a:t>Full</a:t>
            </a:r>
            <a:r>
              <a:rPr lang="sk-SK" u="sng" dirty="0" smtClean="0"/>
              <a:t> </a:t>
            </a:r>
            <a:r>
              <a:rPr lang="sk-SK" u="sng" dirty="0" err="1" smtClean="0"/>
              <a:t>Suitcase</a:t>
            </a:r>
            <a:endParaRPr lang="sk-SK" u="sng" dirty="0" smtClean="0"/>
          </a:p>
          <a:p>
            <a:r>
              <a:rPr lang="sk-SK" u="sng" dirty="0" err="1" smtClean="0"/>
              <a:t>Travelistan</a:t>
            </a:r>
            <a:endParaRPr lang="sk-SK" u="sng" dirty="0" smtClean="0"/>
          </a:p>
          <a:p>
            <a:r>
              <a:rPr lang="sk-SK" u="sng" dirty="0" smtClean="0"/>
              <a:t>Joj</a:t>
            </a:r>
          </a:p>
          <a:p>
            <a:r>
              <a:rPr lang="sk-SK" u="sng" dirty="0" err="1" smtClean="0"/>
              <a:t>Codnes</a:t>
            </a:r>
            <a:endParaRPr lang="sk-SK" u="sng" dirty="0" smtClean="0"/>
          </a:p>
          <a:p>
            <a:r>
              <a:rPr lang="sk-SK" u="sng" dirty="0" err="1" smtClean="0"/>
              <a:t>Wikipédia</a:t>
            </a:r>
            <a:endParaRPr lang="sk-SK" u="sng" dirty="0" smtClean="0"/>
          </a:p>
          <a:p>
            <a:r>
              <a:rPr lang="sk-SK" u="sng" dirty="0" err="1" smtClean="0"/>
              <a:t>Bookmundi</a:t>
            </a:r>
            <a:endParaRPr lang="sk-SK" u="sng" dirty="0" smtClean="0"/>
          </a:p>
          <a:p>
            <a:r>
              <a:rPr lang="sk-SK" dirty="0" err="1" smtClean="0"/>
              <a:t>Phys.org</a:t>
            </a:r>
            <a:endParaRPr lang="sk-SK" dirty="0" smtClean="0"/>
          </a:p>
          <a:p>
            <a:r>
              <a:rPr lang="sk-SK" u="sng" dirty="0" smtClean="0"/>
              <a:t>Magazín Cestovanie</a:t>
            </a:r>
          </a:p>
          <a:p>
            <a:r>
              <a:rPr lang="sk-SK" u="sng" dirty="0" smtClean="0"/>
              <a:t>Cestovanie – Pravda</a:t>
            </a:r>
          </a:p>
          <a:p>
            <a:r>
              <a:rPr lang="sk-SK" u="sng" dirty="0" err="1" smtClean="0"/>
              <a:t>Webnoviny</a:t>
            </a:r>
            <a:endParaRPr lang="sk-SK" u="sng" dirty="0" smtClean="0"/>
          </a:p>
          <a:p>
            <a:r>
              <a:rPr lang="sk-SK" dirty="0" err="1" smtClean="0"/>
              <a:t>Tripadvisor</a:t>
            </a:r>
            <a:endParaRPr lang="sk-SK" dirty="0" smtClean="0"/>
          </a:p>
          <a:p>
            <a:r>
              <a:rPr lang="sk-SK" dirty="0" err="1" smtClean="0"/>
              <a:t>Adventures.com</a:t>
            </a:r>
            <a:endParaRPr lang="sk-SK" u="sng" dirty="0" smtClean="0"/>
          </a:p>
          <a:p>
            <a:r>
              <a:rPr lang="sk-SK" u="sng" dirty="0" smtClean="0"/>
              <a:t>Internet</a:t>
            </a:r>
          </a:p>
          <a:p>
            <a:r>
              <a:rPr lang="sk-SK" u="sng" dirty="0" smtClean="0"/>
              <a:t>Učebnica Geografia 6.ročník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Úvod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k-SK" dirty="0" smtClean="0"/>
              <a:t>Táto prezentácia Vás krátko a jednoducho prevedie cez zaujímavosti prírody v Amerike</a:t>
            </a:r>
          </a:p>
          <a:p>
            <a:pPr algn="ctr"/>
            <a:r>
              <a:rPr lang="sk-SK" dirty="0" smtClean="0"/>
              <a:t>V Amerike sa určite nachádza viac prírodných krás a zaujímavostí ako je v tejto prezentácii. Získať informácie o nich </a:t>
            </a:r>
            <a:r>
              <a:rPr lang="sk-SK" dirty="0" smtClean="0"/>
              <a:t>môžete </a:t>
            </a:r>
            <a:r>
              <a:rPr lang="sk-SK" dirty="0" smtClean="0"/>
              <a:t>aj </a:t>
            </a:r>
            <a:r>
              <a:rPr lang="sk-SK" dirty="0" smtClean="0"/>
              <a:t>z </a:t>
            </a:r>
            <a:r>
              <a:rPr lang="sk-SK" dirty="0" smtClean="0"/>
              <a:t>rôznych encyklopédií, dokumentárnych filmov alebo  internetu.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15398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50665" y="626806"/>
            <a:ext cx="4102510" cy="4516694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/>
              <a:t>kaňon rieky Colorado </a:t>
            </a:r>
            <a:r>
              <a:rPr lang="sk-SK" dirty="0" smtClean="0"/>
              <a:t>– rieka Colorado dostala pomenovanie podľa svojej farby. Colorado – po španielsky červený.</a:t>
            </a:r>
          </a:p>
          <a:p>
            <a:r>
              <a:rPr lang="sk-SK" b="1" dirty="0" smtClean="0"/>
              <a:t>rieka Amazonka </a:t>
            </a:r>
            <a:r>
              <a:rPr lang="sk-SK" dirty="0" smtClean="0"/>
              <a:t>– patrí k najdlhším riekam sveta.</a:t>
            </a:r>
          </a:p>
          <a:p>
            <a:r>
              <a:rPr lang="sk-SK" b="1" dirty="0" smtClean="0"/>
              <a:t>Niagarské vodopády </a:t>
            </a:r>
            <a:r>
              <a:rPr lang="sk-SK" dirty="0" smtClean="0"/>
              <a:t>– turistická atrakcia, </a:t>
            </a:r>
            <a:r>
              <a:rPr lang="sk-SK" b="1" dirty="0" smtClean="0"/>
              <a:t>vodopády </a:t>
            </a:r>
            <a:r>
              <a:rPr lang="sk-SK" b="1" dirty="0" err="1" smtClean="0"/>
              <a:t>Iguazu</a:t>
            </a:r>
            <a:r>
              <a:rPr lang="sk-SK" b="1" dirty="0" smtClean="0"/>
              <a:t> </a:t>
            </a:r>
            <a:r>
              <a:rPr lang="sk-SK" dirty="0" smtClean="0"/>
              <a:t>– krása prírody, </a:t>
            </a:r>
            <a:r>
              <a:rPr lang="sk-SK" b="1" dirty="0" err="1" smtClean="0"/>
              <a:t>Angelov</a:t>
            </a:r>
            <a:r>
              <a:rPr lang="sk-SK" b="1" dirty="0" smtClean="0"/>
              <a:t> vodopád </a:t>
            </a:r>
            <a:r>
              <a:rPr lang="sk-SK" dirty="0" smtClean="0"/>
              <a:t>– najvyšší na svete, 973 metrov</a:t>
            </a:r>
            <a:endParaRPr lang="sk-SK" dirty="0"/>
          </a:p>
        </p:txBody>
      </p:sp>
      <p:pic>
        <p:nvPicPr>
          <p:cNvPr id="4" name="Obrázok 3" descr="those-looking-for-a-compre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7450" y="713094"/>
            <a:ext cx="2781300" cy="1849130"/>
          </a:xfrm>
          <a:prstGeom prst="rect">
            <a:avLst/>
          </a:prstGeom>
        </p:spPr>
      </p:pic>
      <p:pic>
        <p:nvPicPr>
          <p:cNvPr id="5" name="Obrázok 4" descr="overview-niagara-falls-canada-toronto-panorama-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4" y="2654300"/>
            <a:ext cx="2790826" cy="186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5873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17281"/>
            <a:ext cx="6327058" cy="2402144"/>
          </a:xfrm>
        </p:spPr>
        <p:txBody>
          <a:bodyPr>
            <a:normAutofit/>
          </a:bodyPr>
          <a:lstStyle/>
          <a:p>
            <a:r>
              <a:rPr lang="sk-SK" b="1" dirty="0" smtClean="0"/>
              <a:t>Yellowstonský národný park </a:t>
            </a:r>
            <a:r>
              <a:rPr lang="sk-SK" dirty="0" smtClean="0"/>
              <a:t>– prvý národný park na území Severnej Ameriky. (1872). Známi aj gejzírmi.</a:t>
            </a:r>
          </a:p>
          <a:p>
            <a:r>
              <a:rPr lang="sk-SK" b="1" dirty="0" err="1" smtClean="0"/>
              <a:t>Nahuel</a:t>
            </a:r>
            <a:r>
              <a:rPr lang="sk-SK" b="1" dirty="0" smtClean="0"/>
              <a:t> </a:t>
            </a:r>
            <a:r>
              <a:rPr lang="sk-SK" b="1" dirty="0" err="1" smtClean="0"/>
              <a:t>Huapi</a:t>
            </a:r>
            <a:r>
              <a:rPr lang="sk-SK" dirty="0" smtClean="0"/>
              <a:t> – prvý národný park v Južnej Amerike (1934)</a:t>
            </a:r>
            <a:endParaRPr lang="sk-SK" b="1" dirty="0"/>
          </a:p>
        </p:txBody>
      </p:sp>
      <p:pic>
        <p:nvPicPr>
          <p:cNvPr id="4" name="Obrázok 3" descr="Hero-National-Park-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775" y="3190875"/>
            <a:ext cx="2438400" cy="1371600"/>
          </a:xfrm>
          <a:prstGeom prst="rect">
            <a:avLst/>
          </a:prstGeom>
        </p:spPr>
      </p:pic>
      <p:pic>
        <p:nvPicPr>
          <p:cNvPr id="5" name="Obrázok 4" descr="ccimage-shutterstock_1260434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9" y="3140869"/>
            <a:ext cx="2047875" cy="1535906"/>
          </a:xfrm>
          <a:prstGeom prst="rect">
            <a:avLst/>
          </a:prstGeom>
        </p:spPr>
      </p:pic>
      <p:pic>
        <p:nvPicPr>
          <p:cNvPr id="6" name="Obrázok 5" descr="Yellowstone-itinerary-suggestions-878x585.jpg.opti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502" y="3164729"/>
            <a:ext cx="1897673" cy="126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5873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569656"/>
            <a:ext cx="6327058" cy="1830644"/>
          </a:xfrm>
        </p:spPr>
        <p:txBody>
          <a:bodyPr>
            <a:normAutofit/>
          </a:bodyPr>
          <a:lstStyle/>
          <a:p>
            <a:r>
              <a:rPr lang="sk-SK" b="1" dirty="0" smtClean="0"/>
              <a:t>Galapágy</a:t>
            </a:r>
            <a:r>
              <a:rPr lang="sk-SK" dirty="0" smtClean="0"/>
              <a:t> – súostrovie kde sa zachovalo veľa rastlín a živočíchov. Odľahlá časť pevniny. </a:t>
            </a:r>
            <a:r>
              <a:rPr lang="sk-SK" b="1" dirty="0" err="1" smtClean="0"/>
              <a:t>Charles</a:t>
            </a:r>
            <a:r>
              <a:rPr lang="sk-SK" b="1" dirty="0" smtClean="0"/>
              <a:t> Darwin</a:t>
            </a:r>
            <a:r>
              <a:rPr lang="sk-SK" dirty="0" smtClean="0"/>
              <a:t> – tu robil </a:t>
            </a:r>
            <a:r>
              <a:rPr lang="sk-SK" smtClean="0"/>
              <a:t>vedecké výskumy.</a:t>
            </a:r>
            <a:endParaRPr lang="sk-SK" b="1" dirty="0"/>
          </a:p>
        </p:txBody>
      </p:sp>
      <p:pic>
        <p:nvPicPr>
          <p:cNvPr id="4" name="Obrázok 3" descr="liveaboard-bartolome-island-galapagos-pinnacle-rock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574" y="1906313"/>
            <a:ext cx="2828925" cy="1300655"/>
          </a:xfrm>
          <a:prstGeom prst="rect">
            <a:avLst/>
          </a:prstGeom>
        </p:spPr>
      </p:pic>
      <p:pic>
        <p:nvPicPr>
          <p:cNvPr id="5" name="Obrázok 4" descr="0d6a2484-7cd7-4fad-9218-e4cfb63fde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395091"/>
            <a:ext cx="2914650" cy="1632204"/>
          </a:xfrm>
          <a:prstGeom prst="rect">
            <a:avLst/>
          </a:prstGeom>
        </p:spPr>
      </p:pic>
      <p:pic>
        <p:nvPicPr>
          <p:cNvPr id="6" name="Obrázok 5" descr="5c80bd450ec382915087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895" y="2324100"/>
            <a:ext cx="2557679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-3652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569656"/>
            <a:ext cx="6327058" cy="2383094"/>
          </a:xfrm>
        </p:spPr>
        <p:txBody>
          <a:bodyPr>
            <a:normAutofit/>
          </a:bodyPr>
          <a:lstStyle/>
          <a:p>
            <a:r>
              <a:rPr lang="sk-SK" b="1" dirty="0" smtClean="0"/>
              <a:t>Patagónia </a:t>
            </a:r>
            <a:r>
              <a:rPr lang="sk-SK" dirty="0" smtClean="0"/>
              <a:t>– nachádza sa na juhu Južnej Ameriky. Je to najjužnejšie trvalo osídlená časť Zeme.</a:t>
            </a:r>
          </a:p>
          <a:p>
            <a:r>
              <a:rPr lang="sk-SK" b="1" dirty="0" smtClean="0"/>
              <a:t>Ohňová zem</a:t>
            </a:r>
            <a:r>
              <a:rPr lang="sk-SK" dirty="0" smtClean="0"/>
              <a:t> – najjužnejšia časť Južnej Ameriky</a:t>
            </a:r>
            <a:endParaRPr lang="sk-SK" b="1" dirty="0"/>
          </a:p>
        </p:txBody>
      </p:sp>
      <p:pic>
        <p:nvPicPr>
          <p:cNvPr id="4" name="Obrázok 3" descr="Pat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4" y="2401804"/>
            <a:ext cx="1962151" cy="2672911"/>
          </a:xfrm>
          <a:prstGeom prst="rect">
            <a:avLst/>
          </a:prstGeom>
        </p:spPr>
      </p:pic>
      <p:pic>
        <p:nvPicPr>
          <p:cNvPr id="5" name="Obrázok 4" descr="argentina-and-chile-amazing-patagonia-9-days-tour-2-480540_156469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2998470"/>
            <a:ext cx="30480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43973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17281"/>
            <a:ext cx="6327058" cy="2192594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Amazonská nížina</a:t>
            </a:r>
            <a:r>
              <a:rPr lang="sk-SK" dirty="0" smtClean="0"/>
              <a:t> – vysoká teplota a vlhkosť vzduchu, veľa rastlín a živočíchov, dažďové lesy, rieka Amazonka a jej prítoky, získavanie dreva.</a:t>
            </a:r>
            <a:endParaRPr lang="sk-SK" b="1" dirty="0"/>
          </a:p>
        </p:txBody>
      </p:sp>
      <p:pic>
        <p:nvPicPr>
          <p:cNvPr id="4" name="Obrázok 3" descr="Amazon_rain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032" y="2578178"/>
            <a:ext cx="2620968" cy="2155747"/>
          </a:xfrm>
          <a:prstGeom prst="rect">
            <a:avLst/>
          </a:prstGeom>
        </p:spPr>
      </p:pic>
      <p:pic>
        <p:nvPicPr>
          <p:cNvPr id="5" name="Obrázok 4" descr="thebigpict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4" y="2558414"/>
            <a:ext cx="3990975" cy="239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53498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55381"/>
            <a:ext cx="6327058" cy="2916494"/>
          </a:xfrm>
        </p:spPr>
        <p:txBody>
          <a:bodyPr>
            <a:normAutofit/>
          </a:bodyPr>
          <a:lstStyle/>
          <a:p>
            <a:r>
              <a:rPr lang="sk-SK" b="1" dirty="0" smtClean="0"/>
              <a:t>Suché oblasti Ameriky</a:t>
            </a:r>
          </a:p>
          <a:p>
            <a:r>
              <a:rPr lang="sk-SK" b="1" dirty="0" smtClean="0"/>
              <a:t>Údolie smrti</a:t>
            </a:r>
            <a:r>
              <a:rPr lang="sk-SK" dirty="0" smtClean="0"/>
              <a:t> – Severná Amerika, cez deň 50 stupňov Celzia, v noci až 0 stupňov Celzia</a:t>
            </a:r>
          </a:p>
          <a:p>
            <a:r>
              <a:rPr lang="sk-SK" b="1" dirty="0" smtClean="0"/>
              <a:t>Atacama</a:t>
            </a:r>
            <a:r>
              <a:rPr lang="sk-SK" dirty="0" smtClean="0"/>
              <a:t> – Južná Amerika, púšť v neveľkej vzdialenosti od Tichého oceána</a:t>
            </a:r>
            <a:endParaRPr lang="sk-SK" b="1" dirty="0"/>
          </a:p>
        </p:txBody>
      </p:sp>
      <p:pic>
        <p:nvPicPr>
          <p:cNvPr id="4" name="Obrázok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443287"/>
            <a:ext cx="2266950" cy="1700213"/>
          </a:xfrm>
          <a:prstGeom prst="rect">
            <a:avLst/>
          </a:prstGeom>
        </p:spPr>
      </p:pic>
      <p:pic>
        <p:nvPicPr>
          <p:cNvPr id="5" name="Obrázok 4" descr="pust-atacama-najsuchsie-miesto-cile-chile-clano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410712"/>
            <a:ext cx="3094264" cy="173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5518" y="63023"/>
            <a:ext cx="6302996" cy="725349"/>
          </a:xfrm>
        </p:spPr>
        <p:txBody>
          <a:bodyPr/>
          <a:lstStyle/>
          <a:p>
            <a:r>
              <a:rPr lang="sk-SK" dirty="0" smtClean="0"/>
              <a:t>Zaujímavosti prírody Ameriky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74490" y="655381"/>
            <a:ext cx="6327058" cy="1840169"/>
          </a:xfrm>
        </p:spPr>
        <p:txBody>
          <a:bodyPr>
            <a:normAutofit/>
          </a:bodyPr>
          <a:lstStyle/>
          <a:p>
            <a:r>
              <a:rPr lang="sk-SK" b="1" dirty="0" smtClean="0"/>
              <a:t>Hurikány a tornáda</a:t>
            </a:r>
            <a:r>
              <a:rPr lang="sk-SK" dirty="0" smtClean="0"/>
              <a:t> – nebezpečné, väčšinou vznikajú nad Mexickým zálivom a potom sa presúvajú nad pevninu</a:t>
            </a:r>
            <a:endParaRPr lang="sk-SK" b="1" dirty="0"/>
          </a:p>
        </p:txBody>
      </p:sp>
      <p:pic>
        <p:nvPicPr>
          <p:cNvPr id="4" name="Obrázok 3" descr="hurikan-1-676x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76" y="2366009"/>
            <a:ext cx="3678174" cy="263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Prezentácia na obrazovke (16:9)</PresentationFormat>
  <Paragraphs>42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Office Theme</vt:lpstr>
      <vt:lpstr>Zaujímavosti prírody Ameriky</vt:lpstr>
      <vt:lpstr>Úvod</vt:lpstr>
      <vt:lpstr>Zaujímavosti prírody Ameriky</vt:lpstr>
      <vt:lpstr>Zaujímavosti prírody Ameriky</vt:lpstr>
      <vt:lpstr>Zaujímavosti prírody Ameriky</vt:lpstr>
      <vt:lpstr>Zaujímavosti prírody Ameriky</vt:lpstr>
      <vt:lpstr>Zaujímavosti prírody Ameriky</vt:lpstr>
      <vt:lpstr>Zaujímavosti prírody Ameriky</vt:lpstr>
      <vt:lpstr>Zaujímavosti prírody Ameriky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2020-04-08T08:04:56Z</dcterms:modified>
</cp:coreProperties>
</file>