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521C2-B9E5-432F-AC7B-9F1C680B73C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1B6E8-D670-4C4A-8A31-9C310F98E65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2FB3A-4659-4F72-80A7-774AAB94247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E7503-52B5-4551-9F55-7DC0DE9362F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924F3-792C-4A46-8037-31C4EA80D86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033D-AF52-4A33-814A-A90CDC87A05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E09CF-75B9-40EE-8D02-A18C83EECE3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ED21-A1AE-4935-AC95-59BEAAD93F5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50F62-7427-45B0-9A47-E2569E190EE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7BB4C-F678-46EF-9190-A4764BBB434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2E49E-A1F5-4770-850A-58CDADF9D3F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EAD591-FB50-4765-B4FB-147EBAE59A48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ymfoni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Skladate%C4%BE" TargetMode="External"/><Relationship Id="rId2" Type="http://schemas.openxmlformats.org/officeDocument/2006/relationships/hyperlink" Target="http://sk.wikipedia.org/wiki/Rak%C3%BAsko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Skladate%C4%BE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sk.wikipedia.org/wiki/Nemeck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.wikipedia.org/wiki/%C4%8Cembalista" TargetMode="External"/><Relationship Id="rId5" Type="http://schemas.openxmlformats.org/officeDocument/2006/relationships/hyperlink" Target="http://sk.wikipedia.org/wiki/Organista" TargetMode="External"/><Relationship Id="rId4" Type="http://schemas.openxmlformats.org/officeDocument/2006/relationships/hyperlink" Target="http://sk.wikipedia.org/wiki/Barok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Dolnokrupsk%C3%BD_ka%C5%A1tie%C4%BE" TargetMode="External"/><Relationship Id="rId3" Type="http://schemas.openxmlformats.org/officeDocument/2006/relationships/hyperlink" Target="http://sk.wikipedia.org/wiki/Skladate%C4%BE" TargetMode="External"/><Relationship Id="rId7" Type="http://schemas.openxmlformats.org/officeDocument/2006/relationships/hyperlink" Target="http://sk.wikipedia.org/w/index.php?title=Brunsvik&amp;action=edit&amp;redlink=1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://sk.wikipedia.org/wiki/Nemeck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.wikipedia.org/wiki/1800" TargetMode="External"/><Relationship Id="rId11" Type="http://schemas.openxmlformats.org/officeDocument/2006/relationships/hyperlink" Target="http://sk.wikipedia.org/wiki/Hlohovec" TargetMode="External"/><Relationship Id="rId5" Type="http://schemas.openxmlformats.org/officeDocument/2006/relationships/hyperlink" Target="http://sk.wikipedia.org/wiki/Fl%C3%A1msko" TargetMode="External"/><Relationship Id="rId10" Type="http://schemas.openxmlformats.org/officeDocument/2006/relationships/hyperlink" Target="http://sk.wikipedia.org/wiki/Bratislava" TargetMode="External"/><Relationship Id="rId4" Type="http://schemas.openxmlformats.org/officeDocument/2006/relationships/hyperlink" Target="http://sk.wikipedia.org/w/index.php?title=Viedensk%C3%A1_klasika&amp;action=edit&amp;redlink=1" TargetMode="External"/><Relationship Id="rId9" Type="http://schemas.openxmlformats.org/officeDocument/2006/relationships/hyperlink" Target="http://sk.wikipedia.org/wiki/Doln%C3%A1_Krup%C3%A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/index.php?title=Hudobn%C3%A9_formy&amp;action=edit&amp;redlink=1" TargetMode="External"/><Relationship Id="rId3" Type="http://schemas.openxmlformats.org/officeDocument/2006/relationships/hyperlink" Target="http://sk.wikipedia.org/wiki/Taliansko" TargetMode="External"/><Relationship Id="rId7" Type="http://schemas.openxmlformats.org/officeDocument/2006/relationships/hyperlink" Target="http://sk.wikipedia.org/wiki/K%C5%88az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.wikipedia.org/wiki/Pedag%C3%B3g" TargetMode="External"/><Relationship Id="rId5" Type="http://schemas.openxmlformats.org/officeDocument/2006/relationships/hyperlink" Target="http://sk.wikipedia.org/wiki/Barokov%C3%A1_hudba" TargetMode="External"/><Relationship Id="rId4" Type="http://schemas.openxmlformats.org/officeDocument/2006/relationships/hyperlink" Target="http://sk.wikipedia.org/wiki/Huslist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/index.php?title=Branibo%C5%99i_v_%C4%8Cech%C3%A1ch&amp;action=edit&amp;redlink=1" TargetMode="External"/><Relationship Id="rId2" Type="http://schemas.openxmlformats.org/officeDocument/2006/relationships/hyperlink" Target="http://sk.wikipedia.org/wiki/%C4%8Cesk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sk.wikipedia.org/w/index.php?title=Prodan%C3%A1_nev%C4%9Bsta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987824" y="693738"/>
            <a:ext cx="5616426" cy="2303462"/>
          </a:xfrm>
          <a:prstGeom prst="wedgeRoundRectCallout">
            <a:avLst>
              <a:gd name="adj1" fmla="val 13361"/>
              <a:gd name="adj2" fmla="val 45935"/>
              <a:gd name="adj3" fmla="val 16667"/>
            </a:avLst>
          </a:prstGeom>
          <a:solidFill>
            <a:schemeClr val="bg1">
              <a:alpha val="6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k-SK" sz="6600" b="1" i="1" u="sng" dirty="0" smtClean="0">
                <a:solidFill>
                  <a:srgbClr val="A50021"/>
                </a:solidFill>
                <a:latin typeface="Monotype Corsiva" pitchFamily="66" charset="0"/>
              </a:rPr>
              <a:t>Hudobní skladatelia</a:t>
            </a:r>
            <a:endParaRPr lang="sk-SK" sz="6600" b="1" i="1" u="sng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4294967295"/>
          </p:nvPr>
        </p:nvSpPr>
        <p:spPr>
          <a:xfrm>
            <a:off x="3419872" y="3212976"/>
            <a:ext cx="5724128" cy="504056"/>
          </a:xfrm>
        </p:spPr>
        <p:txBody>
          <a:bodyPr/>
          <a:lstStyle/>
          <a:p>
            <a:r>
              <a:rPr lang="sk-SK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</a:t>
            </a:r>
            <a:r>
              <a:rPr lang="sk-SK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Siposová</a:t>
            </a:r>
            <a:r>
              <a:rPr lang="sk-SK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 </a:t>
            </a:r>
          </a:p>
          <a:p>
            <a:endParaRPr lang="sk-SK" b="1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84784"/>
            <a:ext cx="22322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533400"/>
            <a:ext cx="5153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Peter </a:t>
            </a:r>
            <a:r>
              <a:rPr lang="cs-CZ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Iljič</a:t>
            </a:r>
            <a:r>
              <a:rPr lang="cs-C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Čajkovskij</a:t>
            </a:r>
          </a:p>
        </p:txBody>
      </p:sp>
      <p:sp>
        <p:nvSpPr>
          <p:cNvPr id="6" name="Obdĺžnik 5"/>
          <p:cNvSpPr/>
          <p:nvPr/>
        </p:nvSpPr>
        <p:spPr>
          <a:xfrm>
            <a:off x="755577" y="1700808"/>
            <a:ext cx="2808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-zložil som šesť </a:t>
            </a:r>
            <a:r>
              <a:rPr lang="sk-SK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 tooltip="Symfonie"/>
              </a:rPr>
              <a:t>symfónií</a:t>
            </a:r>
            <a:r>
              <a:rPr lang="sk-SK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sk-SK" sz="3200" b="1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868144" y="1340768"/>
            <a:ext cx="3024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</a:t>
            </a:r>
            <a:r>
              <a:rPr lang="sk-SK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ložil  som desať opier, z nich najznámejšie sú Evžen </a:t>
            </a:r>
            <a:r>
              <a:rPr lang="sk-SK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Onegin</a:t>
            </a:r>
            <a:r>
              <a:rPr lang="sk-SK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Piková dáma a Panna Orleánska.</a:t>
            </a:r>
            <a:endParaRPr lang="sk-SK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3284984"/>
            <a:ext cx="34563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 </a:t>
            </a:r>
            <a:r>
              <a:rPr lang="cs-CZ" sz="3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predstaviteľom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cs-CZ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cs-CZ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ruského 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romantizmu</a:t>
            </a:r>
            <a:endParaRPr lang="cs-CZ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0200" y="4221088"/>
            <a:ext cx="37338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napísal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som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veľmi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slávny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balet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    o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labutiach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a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tiež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    balet o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luskáčiku</a:t>
            </a:r>
            <a:r>
              <a:rPr kumimoji="0" 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 na </a:t>
            </a:r>
            <a:r>
              <a:rPr kumimoji="0" lang="cs-CZ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</a:rPr>
              <a:t>orechy</a:t>
            </a:r>
            <a:endParaRPr kumimoji="0" lang="cs-CZ" sz="3200" b="1" i="1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5576" y="4980075"/>
            <a:ext cx="475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narodil </a:t>
            </a:r>
            <a:r>
              <a:rPr lang="cs-CZ" sz="3200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roku 1840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133600" y="5517232"/>
            <a:ext cx="42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</a:t>
            </a: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zomrel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v 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roku 1893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build="p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537321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narodil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v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Nelahozevsi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roku 1841</a:t>
            </a:r>
            <a:endParaRPr lang="cs-CZ" sz="32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724128" y="3861048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predstaviteľom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českého romantizmu</a:t>
            </a:r>
            <a:endParaRPr lang="cs-CZ" sz="3200" b="1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25922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886200" y="5334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Antonín Dvořák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" y="4293096"/>
            <a:ext cx="5666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veriaci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</a:p>
          <a:p>
            <a:pPr>
              <a:buFontTx/>
              <a:buChar char="-"/>
            </a:pPr>
            <a:r>
              <a:rPr lang="cs-CZ" sz="3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eľa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mojich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skladieb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je toho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dôkazom</a:t>
            </a:r>
            <a:endParaRPr lang="cs-CZ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124200"/>
            <a:ext cx="3193503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zomrel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</a:t>
            </a: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Prahe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roku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1904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80112" y="1484784"/>
            <a:ext cx="33062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pôsobil</a:t>
            </a:r>
            <a:r>
              <a:rPr lang="cs-CZ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</a:t>
            </a:r>
            <a:r>
              <a:rPr lang="cs-CZ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Amerike</a:t>
            </a:r>
            <a:r>
              <a:rPr lang="cs-CZ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cs-CZ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cs-CZ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 </a:t>
            </a:r>
            <a:r>
              <a:rPr lang="cs-CZ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 </a:t>
            </a:r>
            <a:r>
              <a:rPr lang="cs-CZ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tam </a:t>
            </a:r>
            <a:r>
              <a:rPr lang="cs-CZ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obľúbený</a:t>
            </a:r>
            <a:endParaRPr lang="cs-CZ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" y="1052736"/>
            <a:ext cx="3203848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napísal</a:t>
            </a:r>
            <a:r>
              <a:rPr lang="cs-CZ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operu o </a:t>
            </a: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vodnej</a:t>
            </a:r>
            <a:r>
              <a:rPr lang="cs-CZ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víle,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ktorá</a:t>
            </a:r>
            <a:r>
              <a:rPr lang="cs-CZ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zamiluje do </a:t>
            </a:r>
            <a:r>
              <a:rPr lang="cs-CZ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človeka</a:t>
            </a:r>
            <a:endParaRPr lang="cs-CZ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81200" y="762000"/>
            <a:ext cx="6870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Wolfgang Amadeus Mozart</a:t>
            </a:r>
          </a:p>
        </p:txBody>
      </p:sp>
      <p:sp>
        <p:nvSpPr>
          <p:cNvPr id="4" name="Obdĺžnik 3"/>
          <p:cNvSpPr/>
          <p:nvPr/>
        </p:nvSpPr>
        <p:spPr>
          <a:xfrm>
            <a:off x="683568" y="1700808"/>
            <a:ext cx="3888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-bol som 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2" tooltip="Rakúsko"/>
              </a:rPr>
              <a:t>rakúsky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klasicistický hudobný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/>
              </a:rPr>
              <a:t>skladateľ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sk-SK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940152" y="2636912"/>
            <a:ext cx="29523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-moje dielo najlepšie vystihuje povahu hudobného klasicizmu. </a:t>
            </a:r>
            <a:endParaRPr lang="sk-SK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708920"/>
            <a:ext cx="28839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71800" y="5085184"/>
            <a:ext cx="4392488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narodil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</a:t>
            </a:r>
            <a:r>
              <a:rPr lang="cs-CZ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Salzburku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roku 1756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11560" y="4005064"/>
            <a:ext cx="2232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zomrel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35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rokoch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3568" y="1052736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-bol som 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2" tooltip="Nemecko"/>
              </a:rPr>
              <a:t>nemecký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/>
              </a:rPr>
              <a:t>skladateľ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Barok"/>
              </a:rPr>
              <a:t>barokovej hudby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 svojho času slávny 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5" tooltip="Organista"/>
              </a:rPr>
              <a:t>organista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 </a:t>
            </a:r>
            <a:r>
              <a:rPr lang="sk-SK" sz="3200" b="1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6" tooltip="Čembalista"/>
              </a:rPr>
              <a:t>čembalista</a:t>
            </a:r>
            <a:r>
              <a:rPr lang="sk-SK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endParaRPr lang="sk-SK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971600" y="537321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-bol som známy ako virtuózny hráč na organ a čelo, a bol som  uznávaný aj ako majster improvizácie.</a:t>
            </a:r>
            <a:endParaRPr lang="sk-SK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11560" y="2060848"/>
            <a:ext cx="259228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mal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detí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z toho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štyria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chlapci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boli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známi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hudobní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skladatelia</a:t>
            </a:r>
            <a:endParaRPr lang="cs-CZ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cs-CZ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652120" y="2276872"/>
            <a:ext cx="33123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narodil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 </a:t>
            </a:r>
            <a:r>
              <a:rPr lang="cs-CZ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Eisenachu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roku </a:t>
            </a: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1685</a:t>
            </a:r>
          </a:p>
        </p:txBody>
      </p:sp>
      <p:sp>
        <p:nvSpPr>
          <p:cNvPr id="6" name="Obdĺžnik 5"/>
          <p:cNvSpPr/>
          <p:nvPr/>
        </p:nvSpPr>
        <p:spPr>
          <a:xfrm>
            <a:off x="5724128" y="3645023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zomrel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roku 1750  v Lipsku</a:t>
            </a:r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2204864"/>
            <a:ext cx="270450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67000" y="476672"/>
            <a:ext cx="5946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Johann</a:t>
            </a:r>
            <a:r>
              <a:rPr lang="cs-CZ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Sebastian </a:t>
            </a:r>
            <a:r>
              <a:rPr lang="cs-CZ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Bach</a:t>
            </a:r>
            <a:endParaRPr lang="cs-CZ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788499" y="476672"/>
            <a:ext cx="581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Ludwig</a:t>
            </a:r>
            <a:r>
              <a:rPr lang="cs-CZ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van Beethoven</a:t>
            </a:r>
          </a:p>
        </p:txBody>
      </p:sp>
      <p:sp>
        <p:nvSpPr>
          <p:cNvPr id="3" name="Obdĺžnik 2"/>
          <p:cNvSpPr/>
          <p:nvPr/>
        </p:nvSpPr>
        <p:spPr>
          <a:xfrm>
            <a:off x="683568" y="1124744"/>
            <a:ext cx="18722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 som 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2" tooltip="Nemecko"/>
              </a:rPr>
              <a:t>nemecký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/>
              </a:rPr>
              <a:t>skladateľ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Viedenská klasika (stránka neexistuje)"/>
              </a:rPr>
              <a:t>viedenskej klasiky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5" tooltip="Flámsko"/>
              </a:rPr>
              <a:t>flámskeho</a:t>
            </a:r>
            <a:r>
              <a:rPr lang="sk-SK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pôvodu</a:t>
            </a:r>
            <a:endParaRPr lang="sk-SK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364088" y="1124744"/>
            <a:ext cx="35283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-</a:t>
            </a:r>
            <a:r>
              <a:rPr lang="sk-SK" dirty="0" smtClean="0"/>
              <a:t>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mal som blízke vzťahy aj k Slovensku, najmä odvtedy, čo som sa bližšie spriatelil v roku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6"/>
              </a:rPr>
              <a:t>1800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s rodinou grófa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7" tooltip="Brunsvik (stránka neexistuje)"/>
              </a:rPr>
              <a:t>Brunsvika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 navštevoval ho v jeho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8" tooltip="Dolnokrupský kaštieľ"/>
              </a:rPr>
              <a:t>kaštieli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v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9" tooltip="Dolná Krupá"/>
              </a:rPr>
              <a:t>Dolnej Krupej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Koncertoval som aj v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10" tooltip="Bratislava"/>
              </a:rPr>
              <a:t>Bratislave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či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11" tooltip="Hlohovec"/>
              </a:rPr>
              <a:t>Hlohovci</a:t>
            </a:r>
            <a:endParaRPr lang="sk-SK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11760" y="1268761"/>
            <a:ext cx="30243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200" b="1" i="1" dirty="0">
                <a:solidFill>
                  <a:srgbClr val="FFC000"/>
                </a:solidFill>
                <a:latin typeface="Monotype Corsiva" pitchFamily="66" charset="0"/>
              </a:rPr>
              <a:t>-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napísal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9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krásnych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symfonií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ale 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len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jednu operu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5085184"/>
            <a:ext cx="45365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dirty="0">
                <a:solidFill>
                  <a:srgbClr val="A50021"/>
                </a:solidFill>
              </a:rPr>
              <a:t>- </a:t>
            </a: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záver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jednej </a:t>
            </a: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mojej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skladby </a:t>
            </a: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stal hymnou </a:t>
            </a:r>
            <a:r>
              <a:rPr lang="cs-CZ" sz="3200" b="1" i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Európskej</a:t>
            </a:r>
            <a:r>
              <a:rPr lang="cs-CZ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unie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83768" y="2780928"/>
            <a:ext cx="2736304" cy="220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191000" y="5334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Antonio </a:t>
            </a:r>
            <a:r>
              <a:rPr lang="cs-CZ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Vivaldi</a:t>
            </a:r>
            <a:endParaRPr lang="cs-CZ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124744"/>
            <a:ext cx="2359001" cy="339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11560" y="332656"/>
            <a:ext cx="28803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-bol  som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 tooltip="Taliansko"/>
              </a:rPr>
              <a:t>taliansky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Huslista"/>
              </a:rPr>
              <a:t>huslista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5" tooltip="Baroková hudba"/>
              </a:rPr>
              <a:t>barokový skladateľ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6"/>
              </a:rPr>
              <a:t>pedagóg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 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7"/>
              </a:rPr>
              <a:t>kňaz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Bol  som nazývaný aj „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Prete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rosso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 (červený kňaz) vďaka mojej farbe vlasov a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benátčania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ma poznali len pod týmto menom.</a:t>
            </a:r>
            <a:endParaRPr lang="sk-SK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96136" y="1052736"/>
            <a:ext cx="31683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solidFill>
                  <a:srgbClr val="FFC000"/>
                </a:solidFill>
              </a:rPr>
              <a:t>-</a:t>
            </a:r>
            <a:r>
              <a:rPr lang="sk-SK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vyzdvihol som sólový koncert na jednu z hlavných </a:t>
            </a:r>
            <a:r>
              <a:rPr lang="sk-SK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8" tooltip="Hudobné formy (stránka neexistuje)"/>
              </a:rPr>
              <a:t>hudobných foriem</a:t>
            </a:r>
            <a:r>
              <a:rPr lang="sk-SK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sk-SK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940152" y="2996952"/>
            <a:ext cx="28083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-skomponoval som  okolo 712 diel, z toho okolo 500 koncertov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59832" y="4941168"/>
            <a:ext cx="58326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moje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štyri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husľové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koncerty </a:t>
            </a:r>
          </a:p>
          <a:p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nesú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názov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podľa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cs-CZ" sz="32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štyroch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ročných</a:t>
            </a:r>
            <a:r>
              <a:rPr lang="cs-CZ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období</a:t>
            </a:r>
            <a:endParaRPr lang="cs-CZ" sz="32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4038600" y="457200"/>
            <a:ext cx="439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Bedřich Smetana</a:t>
            </a:r>
          </a:p>
        </p:txBody>
      </p:sp>
      <p:sp>
        <p:nvSpPr>
          <p:cNvPr id="3" name="Obdĺžnik 2"/>
          <p:cNvSpPr/>
          <p:nvPr/>
        </p:nvSpPr>
        <p:spPr>
          <a:xfrm>
            <a:off x="683568" y="2276872"/>
            <a:ext cx="4680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r>
              <a:rPr lang="sk-SK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-bol som  </a:t>
            </a:r>
            <a:r>
              <a:rPr lang="sk-SK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2" tooltip="Česko"/>
              </a:rPr>
              <a:t>český</a:t>
            </a:r>
            <a:r>
              <a:rPr lang="sk-SK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hudobný skladateľ, tvorca českej národnej hudby.</a:t>
            </a:r>
            <a:endParaRPr lang="sk-SK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652120" y="1412776"/>
            <a:ext cx="3240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-napísal som operu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 tooltip="Braniboři v Čechách (stránka neexistuje)"/>
              </a:rPr>
              <a:t>Braniboři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3" tooltip="Braniboři v Čechách (stránka neexistuje)"/>
              </a:rPr>
              <a:t> v Čechách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moja druhá opera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Prodaná nevěsta (stránka neexistuje)"/>
              </a:rPr>
              <a:t>Prodaná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Prodaná nevěsta (stránka neexistuje)"/>
              </a:rPr>
              <a:t> </a:t>
            </a:r>
            <a:r>
              <a:rPr lang="sk-SK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 tooltip="Prodaná nevěsta (stránka neexistuje)"/>
              </a:rPr>
              <a:t>nevěsta</a:t>
            </a:r>
            <a:r>
              <a:rPr lang="sk-SK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je dnes považovaná za vzor národnej opery. Medzi moje ďalšie významné opery patrí Libuše a Dve vdovy.</a:t>
            </a:r>
            <a:endParaRPr lang="sk-SK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4437112"/>
            <a:ext cx="36065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bol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predstaviteľom</a:t>
            </a:r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cs-CZ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cs-CZ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českého romantizmu</a:t>
            </a:r>
            <a:endParaRPr lang="cs-CZ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11560" y="1052736"/>
            <a:ext cx="51125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skomponoval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som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skladbu,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ktorá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predstavuje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jednu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slávnu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českú</a:t>
            </a:r>
            <a:r>
              <a:rPr lang="cs-CZ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rieku</a:t>
            </a:r>
            <a:endParaRPr lang="cs-CZ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645024"/>
            <a:ext cx="19145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188" y="333375"/>
            <a:ext cx="79216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72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Monotype Corsiva"/>
              </a:rPr>
              <a:t>ĎAKUJEM  ZA POZORNOSŤ</a:t>
            </a:r>
          </a:p>
        </p:txBody>
      </p:sp>
      <p:sp>
        <p:nvSpPr>
          <p:cNvPr id="3" name="Obdĺžnik 2"/>
          <p:cNvSpPr/>
          <p:nvPr/>
        </p:nvSpPr>
        <p:spPr>
          <a:xfrm>
            <a:off x="1835696" y="2564904"/>
            <a:ext cx="4536504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6000" b="1" i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Monotype Corsiva"/>
                <a:cs typeface="Arial" pitchFamily="34" charset="0"/>
              </a:rPr>
              <a:t>Použité zdroje  </a:t>
            </a:r>
          </a:p>
        </p:txBody>
      </p:sp>
      <p:sp>
        <p:nvSpPr>
          <p:cNvPr id="4" name="Obdĺžnik 3"/>
          <p:cNvSpPr/>
          <p:nvPr/>
        </p:nvSpPr>
        <p:spPr>
          <a:xfrm>
            <a:off x="1979613" y="3213100"/>
            <a:ext cx="5329237" cy="2432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k-SK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sk-SK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  <a:hlinkClick r:id="rId2"/>
              </a:rPr>
              <a:t>www.google.com</a:t>
            </a:r>
            <a:endParaRPr lang="sk-SK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4000" b="1" i="1" dirty="0" err="1">
                <a:solidFill>
                  <a:srgbClr val="2A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www.wikipedia.sk</a:t>
            </a:r>
            <a:endParaRPr lang="sk-SK" sz="4000" dirty="0">
              <a:solidFill>
                <a:srgbClr val="2A02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  <a:p>
            <a:pPr>
              <a:defRPr/>
            </a:pPr>
            <a:endParaRPr lang="sk-SK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klavírna šablónka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klavírna šablónka</Template>
  <TotalTime>272</TotalTime>
  <Words>442</Words>
  <Application>Microsoft Office PowerPoint</Application>
  <PresentationFormat>Prezentácia na obrazovke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klavírna šablónka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subject>HV</dc:subject>
  <dc:creator> Eva</dc:creator>
  <cp:lastModifiedBy>ZŠ Demandice</cp:lastModifiedBy>
  <cp:revision>29</cp:revision>
  <dcterms:created xsi:type="dcterms:W3CDTF">2011-04-26T08:27:31Z</dcterms:created>
  <dcterms:modified xsi:type="dcterms:W3CDTF">2011-07-22T13:50:18Z</dcterms:modified>
</cp:coreProperties>
</file>