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Leto- lúčne kvety, letné </a:t>
            </a:r>
            <a:r>
              <a:rPr lang="sk-SK" dirty="0" smtClean="0"/>
              <a:t>ovocie –pre 2.roč.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tx1"/>
                </a:solidFill>
              </a:rPr>
              <a:t>Vypracovala Mgr. </a:t>
            </a:r>
            <a:r>
              <a:rPr lang="sk-SK" sz="2800" dirty="0" err="1" smtClean="0">
                <a:solidFill>
                  <a:schemeClr val="tx1"/>
                </a:solidFill>
              </a:rPr>
              <a:t>Mihaliková</a:t>
            </a:r>
            <a:r>
              <a:rPr lang="sk-SK" sz="2800" dirty="0" smtClean="0">
                <a:solidFill>
                  <a:schemeClr val="tx1"/>
                </a:solidFill>
              </a:rPr>
              <a:t> Anna Spojená škola </a:t>
            </a:r>
            <a:r>
              <a:rPr lang="sk-SK" sz="2800" dirty="0" err="1" smtClean="0">
                <a:solidFill>
                  <a:schemeClr val="tx1"/>
                </a:solidFill>
              </a:rPr>
              <a:t>Ul.J.Kollára</a:t>
            </a:r>
            <a:r>
              <a:rPr lang="sk-SK" sz="2800" dirty="0" smtClean="0">
                <a:solidFill>
                  <a:schemeClr val="tx1"/>
                </a:solidFill>
              </a:rPr>
              <a:t> 3 Nové Mesto nad Váhom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Nakresli si jahôdku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Documents and Settings\Miloslav - Mihalik\Plocha\ulohy 2\D.ú. od 18.5.do 22.5\ovoc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74" y="1338943"/>
            <a:ext cx="4162425" cy="4757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Vymaľuj si obrázok</a:t>
            </a:r>
            <a:endParaRPr lang="cs-CZ" dirty="0"/>
          </a:p>
        </p:txBody>
      </p:sp>
      <p:pic>
        <p:nvPicPr>
          <p:cNvPr id="3074" name="Picture 2" descr="C:\Documents and Settings\Miloslav - Mihalik\Plocha\ulohy 2\D.ú. od 18.5.do 22.5\344918052952635950aa5a03b3489fa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43249" y="1773872"/>
            <a:ext cx="3495502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Záhradné</a:t>
            </a:r>
            <a:r>
              <a:rPr lang="cs-CZ" dirty="0" smtClean="0"/>
              <a:t> a </a:t>
            </a:r>
            <a:r>
              <a:rPr lang="cs-CZ" dirty="0" err="1" smtClean="0"/>
              <a:t>lúčne</a:t>
            </a:r>
            <a:r>
              <a:rPr lang="cs-CZ" dirty="0" smtClean="0"/>
              <a:t> </a:t>
            </a:r>
            <a:r>
              <a:rPr lang="cs-CZ" dirty="0" err="1" smtClean="0"/>
              <a:t>kvety</a:t>
            </a:r>
            <a:r>
              <a:rPr lang="cs-CZ" dirty="0" smtClean="0"/>
              <a:t>,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Zvončeky                             vlčí mak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2819400" cy="2854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33600"/>
            <a:ext cx="178856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Margaretky</a:t>
            </a:r>
            <a:r>
              <a:rPr lang="sk-SK" dirty="0" smtClean="0"/>
              <a:t>                   Slnečnica                     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90800"/>
            <a:ext cx="1944216" cy="2209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97180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Letné </a:t>
            </a:r>
            <a:r>
              <a:rPr lang="cs-CZ" dirty="0" err="1" smtClean="0"/>
              <a:t>ovocie</a:t>
            </a:r>
            <a:r>
              <a:rPr lang="cs-CZ" dirty="0" smtClean="0"/>
              <a:t> – </a:t>
            </a:r>
            <a:r>
              <a:rPr lang="cs-CZ" dirty="0" err="1" smtClean="0"/>
              <a:t>dozrievanie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Prvé </a:t>
            </a:r>
            <a:r>
              <a:rPr lang="cs-CZ" dirty="0" err="1" smtClean="0"/>
              <a:t>letné</a:t>
            </a:r>
            <a:r>
              <a:rPr lang="cs-CZ" dirty="0" smtClean="0"/>
              <a:t> </a:t>
            </a:r>
            <a:r>
              <a:rPr lang="cs-CZ" dirty="0" err="1" smtClean="0"/>
              <a:t>ovocie</a:t>
            </a:r>
            <a:r>
              <a:rPr lang="cs-CZ" dirty="0" smtClean="0"/>
              <a:t> </a:t>
            </a:r>
            <a:r>
              <a:rPr lang="cs-CZ" dirty="0" err="1" smtClean="0"/>
              <a:t>sú</a:t>
            </a:r>
            <a:r>
              <a:rPr lang="cs-CZ" dirty="0" smtClean="0"/>
              <a:t> jahody- </a:t>
            </a:r>
            <a:r>
              <a:rPr lang="cs-CZ" dirty="0" err="1" smtClean="0"/>
              <a:t>rastú</a:t>
            </a:r>
            <a:r>
              <a:rPr lang="cs-CZ" dirty="0" smtClean="0"/>
              <a:t> na </a:t>
            </a:r>
            <a:r>
              <a:rPr lang="cs-CZ" dirty="0" err="1" smtClean="0"/>
              <a:t>byline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4" name="Obrázek 3" descr="C:\Documents and Settings\Miloslav - Mihalik\Plocha\ulohy 2\D.ú. od 18.5.do 22.5\jahod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9718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Documents and Settings\Miloslav - Mihalik\Plocha\ulohy 2\D.ú. od 18.5.do 22.5\jah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743200"/>
            <a:ext cx="1465519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100" dirty="0" smtClean="0"/>
              <a:t/>
            </a:r>
            <a:br>
              <a:rPr lang="sk-SK" sz="3100" dirty="0" smtClean="0"/>
            </a:br>
            <a:r>
              <a:rPr lang="sk-SK" sz="3100" dirty="0" smtClean="0"/>
              <a:t>Po nich prídu čerešne – rastú na strome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C:\Documents and Settings\Miloslav - Mihalik\Plocha\ulohy 2\D.ú. od 18.5.do 22.5\čerešn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6670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Documents and Settings\Miloslav - Mihalik\Plocha\ulohy 2\D.ú. od 18.5.do 22.5\čerešna stro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590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Marhule – rastú na strome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C:\Documents and Settings\Miloslav - Mihalik\Plocha\ulohy 2\D.ú. od 18.5.do 22.5\marhul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09800"/>
            <a:ext cx="3276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Documents and Settings\Miloslav - Mihalik\Plocha\ulohy 2\D.ú. od 18.5.do 22.5\marhula stro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0"/>
            <a:ext cx="2971800" cy="214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Ríbezle – rastú na kríku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C:\Documents and Settings\Miloslav - Mihalik\Plocha\ulohy 2\D.ú. od 18.5.do 22.5\ríbezl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33528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Documents and Settings\Miloslav - Mihalik\Plocha\ulohy 2\D.ú. od 18.5.do 22.5\ribezlový krí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905000"/>
            <a:ext cx="3124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Maliny – rastú na kríku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C:\Documents and Settings\Miloslav - Mihalik\Plocha\ulohy 2\D.ú. od 18.5.do 22.5\malin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133600"/>
            <a:ext cx="2667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Documents and Settings\Miloslav - Mihalik\Plocha\ulohy 2\D.ú. od 18.5.do 22.5\malinový krí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33600"/>
            <a:ext cx="33051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Ovocie je veľmi zdravé , lebo obsahuje veľa vitamínov. Pred jedením si ovocie musíme vždy umyť!!!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C:\Documents and Settings\Miloslav - Mihalik\Plocha\ulohy 2\D.ú. od 18.5.do 22.5\c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68531">
            <a:off x="5257800" y="3810000"/>
            <a:ext cx="1981200" cy="2305050"/>
          </a:xfrm>
          <a:prstGeom prst="rect">
            <a:avLst/>
          </a:prstGeom>
          <a:noFill/>
        </p:spPr>
      </p:pic>
      <p:pic>
        <p:nvPicPr>
          <p:cNvPr id="1027" name="Picture 3" descr="C:\Documents and Settings\Miloslav - Mihalik\Plocha\ulohy 2\D.ú. od 18.5.do 22.5\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26686">
            <a:off x="1752600" y="3810000"/>
            <a:ext cx="1990725" cy="229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</TotalTime>
  <Words>67</Words>
  <Application>Microsoft Office PowerPoint</Application>
  <PresentationFormat>Předvádění na obrazovce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Arkýř</vt:lpstr>
      <vt:lpstr>Leto- lúčne kvety, letné ovocie –pre 2.roč.</vt:lpstr>
      <vt:lpstr>Záhradné a lúčne kvety,  </vt:lpstr>
      <vt:lpstr>Snímek 3</vt:lpstr>
      <vt:lpstr>Letné ovocie – dozrievanie </vt:lpstr>
      <vt:lpstr> Po nich prídu čerešne – rastú na strome </vt:lpstr>
      <vt:lpstr> Marhule – rastú na strome </vt:lpstr>
      <vt:lpstr> Ríbezle – rastú na kríku </vt:lpstr>
      <vt:lpstr> Maliny – rastú na kríku </vt:lpstr>
      <vt:lpstr>Snímek 9</vt:lpstr>
      <vt:lpstr>Nakresli si jahôdku</vt:lpstr>
      <vt:lpstr>Vymaľuj si obrázok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Leto- lúčne kvety, letné ovocie</dc:title>
  <dc:creator/>
  <cp:lastModifiedBy>Your User Name</cp:lastModifiedBy>
  <cp:revision>6</cp:revision>
  <dcterms:created xsi:type="dcterms:W3CDTF">2006-08-16T00:00:00Z</dcterms:created>
  <dcterms:modified xsi:type="dcterms:W3CDTF">2020-05-11T10:21:47Z</dcterms:modified>
</cp:coreProperties>
</file>