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2C02-0E34-4BA6-848E-584CA254B631}" type="datetimeFigureOut">
              <a:rPr lang="sk-SK" smtClean="0"/>
              <a:t>2.5.2020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C5C1-E34B-4959-AA85-E716A33DD36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857224" y="571480"/>
            <a:ext cx="7513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Čo znamená slovo „BYŤ“?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285852" y="1785926"/>
            <a:ext cx="27506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</a:t>
            </a:r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existovať, žiť</a:t>
            </a:r>
            <a:endParaRPr lang="sk-SK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071802" y="2643182"/>
            <a:ext cx="23921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sk-SK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byť niekde</a:t>
            </a:r>
            <a:endParaRPr lang="sk-SK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286248" y="3357562"/>
            <a:ext cx="23741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sk-SK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byť nejaký</a:t>
            </a:r>
            <a:endParaRPr lang="sk-SK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Obrázok 9" descr="cartoon_2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496"/>
            <a:ext cx="3089532" cy="3786190"/>
          </a:xfrm>
          <a:prstGeom prst="rect">
            <a:avLst/>
          </a:prstGeom>
        </p:spPr>
      </p:pic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1071538" y="285728"/>
            <a:ext cx="70738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Aké budú tvary slovesa „BYŤ“</a:t>
            </a:r>
          </a:p>
          <a:p>
            <a:pPr algn="ctr"/>
            <a:r>
              <a:rPr lang="sk-SK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singulári </a:t>
            </a:r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57224" y="2357430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857224" y="3929066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857224" y="5357826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071802" y="2357430"/>
            <a:ext cx="16979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ja  som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071802" y="5357826"/>
            <a:ext cx="34852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on, ona, ono  je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3071802" y="3929066"/>
            <a:ext cx="11689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ty  si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052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785926"/>
            <a:ext cx="1245446" cy="1500198"/>
          </a:xfrm>
          <a:prstGeom prst="rect">
            <a:avLst/>
          </a:prstGeom>
          <a:noFill/>
        </p:spPr>
      </p:pic>
      <p:pic>
        <p:nvPicPr>
          <p:cNvPr id="18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357562"/>
            <a:ext cx="1245446" cy="1500198"/>
          </a:xfrm>
          <a:prstGeom prst="rect">
            <a:avLst/>
          </a:prstGeom>
          <a:noFill/>
        </p:spPr>
      </p:pic>
      <p:pic>
        <p:nvPicPr>
          <p:cNvPr id="19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857760"/>
            <a:ext cx="1245446" cy="1500198"/>
          </a:xfrm>
          <a:prstGeom prst="rect">
            <a:avLst/>
          </a:prstGeom>
          <a:noFill/>
        </p:spPr>
      </p:pic>
      <p:pic>
        <p:nvPicPr>
          <p:cNvPr id="20" name="Obrázok 19" descr="cartoon_29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285860"/>
            <a:ext cx="2714644" cy="3326769"/>
          </a:xfrm>
          <a:prstGeom prst="rect">
            <a:avLst/>
          </a:prstGeom>
        </p:spPr>
      </p:pic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1071538" y="285728"/>
            <a:ext cx="70738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Aké budú tvary slovesa „BYŤ“</a:t>
            </a:r>
          </a:p>
          <a:p>
            <a:pPr algn="ctr"/>
            <a:r>
              <a:rPr lang="sk-SK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pluráli </a:t>
            </a:r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57224" y="2357430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857224" y="3929066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857224" y="5357826"/>
            <a:ext cx="2122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osoba: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938592" y="2357430"/>
            <a:ext cx="22049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my    sme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000364" y="5357826"/>
            <a:ext cx="28395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oni, ony    sú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2831481" y="3929066"/>
            <a:ext cx="16495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vy   ste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052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785926"/>
            <a:ext cx="1245446" cy="1500198"/>
          </a:xfrm>
          <a:prstGeom prst="rect">
            <a:avLst/>
          </a:prstGeom>
          <a:noFill/>
        </p:spPr>
      </p:pic>
      <p:pic>
        <p:nvPicPr>
          <p:cNvPr id="18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286124"/>
            <a:ext cx="1245446" cy="1500198"/>
          </a:xfrm>
          <a:prstGeom prst="rect">
            <a:avLst/>
          </a:prstGeom>
          <a:noFill/>
        </p:spPr>
      </p:pic>
      <p:pic>
        <p:nvPicPr>
          <p:cNvPr id="19" name="Picture 4" descr="http://www.gify.nou.cz/SKOLA1_soubory/15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714884"/>
            <a:ext cx="1245446" cy="1500198"/>
          </a:xfrm>
          <a:prstGeom prst="rect">
            <a:avLst/>
          </a:prstGeom>
          <a:noFill/>
        </p:spPr>
      </p:pic>
      <p:pic>
        <p:nvPicPr>
          <p:cNvPr id="20" name="Obrázok 19" descr="cartoon_29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285860"/>
            <a:ext cx="2714644" cy="3326769"/>
          </a:xfrm>
          <a:prstGeom prst="rect">
            <a:avLst/>
          </a:prstGeom>
        </p:spPr>
      </p:pic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cartoon_2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496"/>
            <a:ext cx="3089532" cy="378619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2000232" y="500042"/>
            <a:ext cx="5212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Vyhľadaj sloveso byť!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28596" y="1357298"/>
            <a:ext cx="871540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žiakom štvrtej triedy. Všetci </a:t>
            </a:r>
          </a:p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dobrí kamaráti. Vy         tiež štvrtáci?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„Jožko, ty      chorý?“ volám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do telefónu.  „Nie, my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museli odcestovať 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k starkým.        chorí.“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„Dobre, keď         preč, tak </a:t>
            </a:r>
          </a:p>
          <a:p>
            <a:r>
              <a:rPr lang="sk-SK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ja ti potom dám úlohy.“</a:t>
            </a:r>
          </a:p>
          <a:p>
            <a:pPr algn="ctr"/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7286644" y="1357298"/>
            <a:ext cx="1071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sme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14282" y="1357298"/>
            <a:ext cx="11430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500562" y="1928802"/>
            <a:ext cx="1071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357818" y="2571744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929586" y="3214686"/>
            <a:ext cx="1071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sme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643570" y="4429132"/>
            <a:ext cx="7858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Sú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072198" y="5000636"/>
            <a:ext cx="9286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</a:t>
            </a:r>
            <a:endParaRPr lang="sk-SK" sz="4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Ovál 15"/>
          <p:cNvSpPr/>
          <p:nvPr/>
        </p:nvSpPr>
        <p:spPr>
          <a:xfrm>
            <a:off x="142844" y="1285860"/>
            <a:ext cx="1143008" cy="785818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5286380" y="2714620"/>
            <a:ext cx="714380" cy="500066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429124" y="1928802"/>
            <a:ext cx="1000132" cy="714380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7215206" y="1357298"/>
            <a:ext cx="1143008" cy="785818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7858148" y="3143248"/>
            <a:ext cx="1143008" cy="785818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5500694" y="4429132"/>
            <a:ext cx="928694" cy="642942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6000760" y="5072074"/>
            <a:ext cx="1000132" cy="642942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105</Words>
  <Application>Microsoft Office PowerPoint</Application>
  <PresentationFormat>Prezentácia na obrazovke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Ucitel31</dc:creator>
  <cp:lastModifiedBy>szs-lt05</cp:lastModifiedBy>
  <cp:revision>19</cp:revision>
  <dcterms:created xsi:type="dcterms:W3CDTF">2013-04-23T18:00:40Z</dcterms:created>
  <dcterms:modified xsi:type="dcterms:W3CDTF">2020-05-02T16:36:58Z</dcterms:modified>
</cp:coreProperties>
</file>