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3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24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911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961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2036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604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161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51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76865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379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268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7838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78D36-A682-4818-82E5-F86FD746A9BC}" type="datetimeFigureOut">
              <a:rPr lang="sk-SK" smtClean="0"/>
              <a:t>5.5.2020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1A19-4290-4FAF-9DF2-C66468CCD54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275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hyperlink" Target="https://www.google.sk/url?sa=i&amp;url=http://arka.sk/kancelarske-noznice/noznice-18-4cm-mix-farieb-35395.html&amp;psig=AOvVaw32Lcl3KxAOtuJ3biBNixeK&amp;ust=1588785643101000&amp;source=images&amp;cd=vfe&amp;ved=0CAIQjRxqFwoTCNjD0_CdnekCFQAAAAAdAAAAABAG" TargetMode="External"/><Relationship Id="rId7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566670"/>
            <a:ext cx="9144000" cy="2943293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rgbClr val="FF0000"/>
                </a:solidFill>
                <a:latin typeface="+mn-lt"/>
              </a:rPr>
              <a:t>TULIPÁN</a:t>
            </a:r>
            <a:r>
              <a:rPr lang="sk-SK" dirty="0" smtClean="0">
                <a:latin typeface="+mn-lt"/>
              </a:rPr>
              <a:t/>
            </a:r>
            <a:br>
              <a:rPr lang="sk-SK" dirty="0" smtClean="0">
                <a:latin typeface="+mn-lt"/>
              </a:rPr>
            </a:br>
            <a:r>
              <a:rPr lang="sk-SK" dirty="0">
                <a:latin typeface="+mn-lt"/>
              </a:rPr>
              <a:t/>
            </a:r>
            <a:br>
              <a:rPr lang="sk-SK" dirty="0">
                <a:latin typeface="+mn-lt"/>
              </a:rPr>
            </a:br>
            <a:r>
              <a:rPr lang="sk-SK" sz="3600" dirty="0" smtClean="0">
                <a:latin typeface="+mn-lt"/>
              </a:rPr>
              <a:t>- námet na PVC</a:t>
            </a:r>
            <a:br>
              <a:rPr lang="sk-SK" sz="3600" dirty="0" smtClean="0">
                <a:latin typeface="+mn-lt"/>
              </a:rPr>
            </a:br>
            <a:endParaRPr lang="sk-SK" sz="36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34140" y="5138670"/>
            <a:ext cx="4327301" cy="1596980"/>
          </a:xfrm>
        </p:spPr>
        <p:txBody>
          <a:bodyPr>
            <a:normAutofit/>
          </a:bodyPr>
          <a:lstStyle/>
          <a:p>
            <a:r>
              <a:rPr lang="sk-SK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Mgr. Jakub </a:t>
            </a:r>
            <a:r>
              <a:rPr lang="sk-SK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Breznický</a:t>
            </a:r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Mgr. Erika </a:t>
            </a:r>
            <a:r>
              <a:rPr lang="sk-SK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Turzíková</a:t>
            </a:r>
            <a:endParaRPr lang="sk-SK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k-SK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SŠ </a:t>
            </a:r>
            <a:r>
              <a:rPr lang="sk-SK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Ul.J.Kollára</a:t>
            </a:r>
            <a:r>
              <a:rPr lang="sk-SK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3</a:t>
            </a:r>
          </a:p>
          <a:p>
            <a:r>
              <a:rPr lang="sk-SK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Nové Mesto nad Váhom</a:t>
            </a:r>
          </a:p>
          <a:p>
            <a:endParaRPr lang="sk-SK" sz="1800" dirty="0">
              <a:latin typeface="Calibri" panose="020F050202020403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18"/>
          <a:stretch/>
        </p:blipFill>
        <p:spPr>
          <a:xfrm>
            <a:off x="1030311" y="3244403"/>
            <a:ext cx="4430332" cy="334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477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>
                <a:latin typeface="+mn-lt"/>
                <a:cs typeface="Times New Roman" panose="02020603050405020304" pitchFamily="18" charset="0"/>
              </a:rPr>
              <a:t>Priprav si farebný papier, nožnice, lepidlo, </a:t>
            </a:r>
            <a:r>
              <a:rPr lang="sk-SK" sz="3200" dirty="0" smtClean="0">
                <a:latin typeface="+mn-lt"/>
                <a:cs typeface="Times New Roman" panose="02020603050405020304" pitchFamily="18" charset="0"/>
              </a:rPr>
              <a:t>fixky</a:t>
            </a:r>
            <a:endParaRPr lang="sk-SK" sz="3200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23" r="12707"/>
          <a:stretch/>
        </p:blipFill>
        <p:spPr>
          <a:xfrm rot="16200000">
            <a:off x="5995315" y="1569948"/>
            <a:ext cx="2176530" cy="3003326"/>
          </a:xfrm>
          <a:prstGeom prst="rect">
            <a:avLst/>
          </a:prstGeom>
        </p:spPr>
      </p:pic>
      <p:pic>
        <p:nvPicPr>
          <p:cNvPr id="1026" name="Picture 2" descr="Nožnice 18,4cm mix farieb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3272" y="1590923"/>
            <a:ext cx="2350528" cy="2686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ok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9" r="11138"/>
          <a:stretch/>
        </p:blipFill>
        <p:spPr>
          <a:xfrm>
            <a:off x="838200" y="2079084"/>
            <a:ext cx="2060621" cy="2506581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76"/>
          <a:stretch/>
        </p:blipFill>
        <p:spPr>
          <a:xfrm>
            <a:off x="3316850" y="2416447"/>
            <a:ext cx="1991461" cy="2314990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3" t="21032" r="10382" b="20188"/>
          <a:stretch/>
        </p:blipFill>
        <p:spPr>
          <a:xfrm rot="16200000">
            <a:off x="1690225" y="4393712"/>
            <a:ext cx="1647801" cy="2323251"/>
          </a:xfrm>
          <a:prstGeom prst="rect">
            <a:avLst/>
          </a:prstGeom>
        </p:spPr>
      </p:pic>
      <p:pic>
        <p:nvPicPr>
          <p:cNvPr id="12" name="Obrázok 1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0" t="13616" r="40419" b="5774"/>
          <a:stretch/>
        </p:blipFill>
        <p:spPr>
          <a:xfrm rot="16403467">
            <a:off x="6735450" y="3702771"/>
            <a:ext cx="1675096" cy="3600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933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824248"/>
            <a:ext cx="5157787" cy="1680827"/>
          </a:xfrm>
        </p:spPr>
        <p:txBody>
          <a:bodyPr/>
          <a:lstStyle/>
          <a:p>
            <a:r>
              <a:rPr lang="sk-SK" sz="2800" b="0" dirty="0" smtClean="0"/>
              <a:t>Z farebného papiera si vystrihneme tvar tulipána</a:t>
            </a:r>
          </a:p>
          <a:p>
            <a:endParaRPr lang="sk-SK" dirty="0"/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313" y="2505075"/>
            <a:ext cx="2732736" cy="3684588"/>
          </a:xfrm>
        </p:spPr>
      </p:pic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824248"/>
            <a:ext cx="5183188" cy="1680827"/>
          </a:xfrm>
        </p:spPr>
        <p:txBody>
          <a:bodyPr/>
          <a:lstStyle/>
          <a:p>
            <a:r>
              <a:rPr lang="sk-SK" sz="2800" b="0" dirty="0" smtClean="0"/>
              <a:t>Vrh kvetu tulipána nastriháme</a:t>
            </a:r>
          </a:p>
          <a:p>
            <a:endParaRPr lang="sk-SK" dirty="0"/>
          </a:p>
          <a:p>
            <a:endParaRPr lang="sk-SK" dirty="0"/>
          </a:p>
        </p:txBody>
      </p:sp>
      <p:pic>
        <p:nvPicPr>
          <p:cNvPr id="8" name="Zástupný symbol obsah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426" y="2505075"/>
            <a:ext cx="2732736" cy="3684588"/>
          </a:xfrm>
        </p:spPr>
      </p:pic>
    </p:spTree>
    <p:extLst>
      <p:ext uri="{BB962C8B-B14F-4D97-AF65-F5344CB8AC3E}">
        <p14:creationId xmlns:p14="http://schemas.microsoft.com/office/powerpoint/2010/main" val="1503744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708338"/>
            <a:ext cx="5157787" cy="1796737"/>
          </a:xfrm>
        </p:spPr>
        <p:txBody>
          <a:bodyPr/>
          <a:lstStyle/>
          <a:p>
            <a:r>
              <a:rPr lang="sk-SK" sz="2800" b="0" dirty="0" smtClean="0"/>
              <a:t>Nastrihané konce stočíme               ( môžeme použiť fixu )</a:t>
            </a:r>
          </a:p>
          <a:p>
            <a:endParaRPr lang="sk-SK" dirty="0"/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313" y="2505075"/>
            <a:ext cx="2732736" cy="3684588"/>
          </a:xfrm>
        </p:spPr>
      </p:pic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708338"/>
            <a:ext cx="5183188" cy="1796737"/>
          </a:xfrm>
        </p:spPr>
        <p:txBody>
          <a:bodyPr/>
          <a:lstStyle/>
          <a:p>
            <a:r>
              <a:rPr lang="sk-SK" sz="2800" b="0" dirty="0" smtClean="0"/>
              <a:t>Kvet nalepíme na výkres a dokreslíme stonku</a:t>
            </a:r>
          </a:p>
          <a:p>
            <a:endParaRPr lang="sk-SK" dirty="0"/>
          </a:p>
        </p:txBody>
      </p:sp>
      <p:pic>
        <p:nvPicPr>
          <p:cNvPr id="8" name="Zástupný symbol obsah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426" y="2505075"/>
            <a:ext cx="2732736" cy="3684588"/>
          </a:xfrm>
        </p:spPr>
      </p:pic>
    </p:spTree>
    <p:extLst>
      <p:ext uri="{BB962C8B-B14F-4D97-AF65-F5344CB8AC3E}">
        <p14:creationId xmlns:p14="http://schemas.microsoft.com/office/powerpoint/2010/main" val="1452592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824248"/>
            <a:ext cx="5157787" cy="1680827"/>
          </a:xfrm>
        </p:spPr>
        <p:txBody>
          <a:bodyPr>
            <a:normAutofit/>
          </a:bodyPr>
          <a:lstStyle/>
          <a:p>
            <a:r>
              <a:rPr lang="sk-SK" sz="2800" b="0" dirty="0" smtClean="0"/>
              <a:t>Potom vystrihneme lístky zo zeleného farebného papiera, prilepíme k stonke</a:t>
            </a:r>
          </a:p>
          <a:p>
            <a:endParaRPr lang="sk-SK" sz="2800" b="0" dirty="0"/>
          </a:p>
        </p:txBody>
      </p:sp>
      <p:pic>
        <p:nvPicPr>
          <p:cNvPr id="7" name="Zástupný symbol obsahu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313" y="2505075"/>
            <a:ext cx="2732736" cy="3684588"/>
          </a:xfrm>
        </p:spPr>
      </p:pic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824248"/>
            <a:ext cx="5183188" cy="1680827"/>
          </a:xfrm>
        </p:spPr>
        <p:txBody>
          <a:bodyPr>
            <a:normAutofit/>
          </a:bodyPr>
          <a:lstStyle/>
          <a:p>
            <a:r>
              <a:rPr lang="sk-SK" sz="2800" b="0" dirty="0" smtClean="0"/>
              <a:t>Z modrého farebného papiera vystrihneme malé guličky</a:t>
            </a:r>
          </a:p>
          <a:p>
            <a:endParaRPr lang="sk-SK" sz="2800" b="0" dirty="0"/>
          </a:p>
        </p:txBody>
      </p:sp>
      <p:pic>
        <p:nvPicPr>
          <p:cNvPr id="8" name="Zástupný symbol obsahu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426" y="2505075"/>
            <a:ext cx="2732736" cy="3684588"/>
          </a:xfrm>
        </p:spPr>
      </p:pic>
    </p:spTree>
    <p:extLst>
      <p:ext uri="{BB962C8B-B14F-4D97-AF65-F5344CB8AC3E}">
        <p14:creationId xmlns:p14="http://schemas.microsoft.com/office/powerpoint/2010/main" val="3178647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>
                <a:latin typeface="+mn-lt"/>
              </a:rPr>
              <a:t>Guličky nalepíme podľa predlohy a dokreslíme kvet tulipána</a:t>
            </a:r>
            <a:endParaRPr lang="sk-SK" sz="3200" dirty="0">
              <a:latin typeface="+mn-lt"/>
            </a:endParaRPr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379" y="1825625"/>
            <a:ext cx="3227242" cy="4351338"/>
          </a:xfrm>
        </p:spPr>
      </p:pic>
    </p:spTree>
    <p:extLst>
      <p:ext uri="{BB962C8B-B14F-4D97-AF65-F5344CB8AC3E}">
        <p14:creationId xmlns:p14="http://schemas.microsoft.com/office/powerpoint/2010/main" val="376293075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78</Words>
  <Application>Microsoft Office PowerPoint</Application>
  <PresentationFormat>Širokouhlá</PresentationFormat>
  <Paragraphs>13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Motív Office</vt:lpstr>
      <vt:lpstr>TULIPÁN  - námet na PVC </vt:lpstr>
      <vt:lpstr>Priprav si farebný papier, nožnice, lepidlo, fixky</vt:lpstr>
      <vt:lpstr>Prezentácia programu PowerPoint</vt:lpstr>
      <vt:lpstr>Prezentácia programu PowerPoint</vt:lpstr>
      <vt:lpstr>Prezentácia programu PowerPoint</vt:lpstr>
      <vt:lpstr>Guličky nalepíme podľa predlohy a dokreslíme kvet tulipána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szs-lt04</dc:creator>
  <cp:lastModifiedBy>szs-lt04</cp:lastModifiedBy>
  <cp:revision>4</cp:revision>
  <dcterms:created xsi:type="dcterms:W3CDTF">2020-05-05T17:11:29Z</dcterms:created>
  <dcterms:modified xsi:type="dcterms:W3CDTF">2020-05-05T18:04:20Z</dcterms:modified>
</cp:coreProperties>
</file>