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422C16"/>
    <a:srgbClr val="0C788E"/>
    <a:srgbClr val="025198"/>
    <a:srgbClr val="1C1C1C"/>
    <a:srgbClr val="3366FF"/>
    <a:srgbClr val="99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52" autoAdjust="0"/>
  </p:normalViewPr>
  <p:slideViewPr>
    <p:cSldViewPr>
      <p:cViewPr>
        <p:scale>
          <a:sx n="77" d="100"/>
          <a:sy n="77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F4E596-5A32-4BE9-8998-01B8FAF7803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21243C-0EC4-430A-996A-71A0295C9DE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4D9EA4-CDDC-4472-B8E7-B6A5133C14B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787061-066C-412D-B7B9-E1C2CF21243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3DF4309-C7FF-4EC6-B95B-CA8563B0288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60BB1F-2CC0-45D4-8AAA-2B400A69534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925819-E5EF-4DC6-B37D-565078E243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40B41E-BECD-4C0F-B2C0-C08E5E75E32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47DE7D-7E17-4E5E-A3CC-99C0DA091F8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709F03-3956-4336-B237-93DF1DA4D96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2DF03F-DB09-4FE2-A3B1-A07D971F4C0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D6FCBB0-7676-44EB-9D52-8025795D605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ok vyhľadávania obrázkov pre dopyt lop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2286016" cy="22860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50" name="Rectangle 110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6255488" cy="1362075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sk-SK" sz="8800" b="1" dirty="0" smtClean="0">
                <a:solidFill>
                  <a:schemeClr val="bg2">
                    <a:lumMod val="50000"/>
                  </a:schemeClr>
                </a:solidFill>
              </a:rPr>
              <a:t>Telesá</a:t>
            </a:r>
            <a:endParaRPr lang="es-ES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42910" y="1643050"/>
            <a:ext cx="7286676" cy="1357322"/>
          </a:xfrm>
        </p:spPr>
        <p:txBody>
          <a:bodyPr>
            <a:noAutofit/>
          </a:bodyPr>
          <a:lstStyle/>
          <a:p>
            <a:pPr algn="just"/>
            <a:r>
              <a:rPr lang="sk-SK" b="1" dirty="0" smtClean="0"/>
              <a:t>Pri niektorých  geometrických telesách vieme odmerať ich dĺžku, šírku a výšku.</a:t>
            </a:r>
          </a:p>
          <a:p>
            <a:pPr algn="just"/>
            <a:r>
              <a:rPr lang="sk-SK" b="1" dirty="0" smtClean="0"/>
              <a:t> Guľa je teleso, ktorému nevieme odmerať výšku, šírku ani dĺžku.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428604"/>
            <a:ext cx="4738699" cy="1223962"/>
          </a:xfrm>
        </p:spPr>
        <p:txBody>
          <a:bodyPr/>
          <a:lstStyle/>
          <a:p>
            <a:pPr eaLnBrk="1" hangingPunct="1">
              <a:buNone/>
            </a:pP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Teleso je priestorový útvar.</a:t>
            </a:r>
          </a:p>
          <a:p>
            <a:pPr eaLnBrk="1" hangingPunct="1">
              <a:buNone/>
            </a:pP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 tri rozmery.</a:t>
            </a:r>
          </a:p>
        </p:txBody>
      </p:sp>
      <p:pic>
        <p:nvPicPr>
          <p:cNvPr id="3075" name="Picture 5" descr="Výsledok vyhľadávania obrázkov pre dopyt teleso geometria"/>
          <p:cNvPicPr>
            <a:picLocks noChangeAspect="1" noChangeArrowheads="1"/>
          </p:cNvPicPr>
          <p:nvPr/>
        </p:nvPicPr>
        <p:blipFill>
          <a:blip r:embed="rId2" cstate="print"/>
          <a:srcRect l="37183"/>
          <a:stretch>
            <a:fillRect/>
          </a:stretch>
        </p:blipFill>
        <p:spPr bwMode="auto">
          <a:xfrm>
            <a:off x="1928794" y="1571612"/>
            <a:ext cx="47942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Rovná spojnica 2"/>
          <p:cNvCxnSpPr/>
          <p:nvPr/>
        </p:nvCxnSpPr>
        <p:spPr>
          <a:xfrm>
            <a:off x="2714612" y="4929198"/>
            <a:ext cx="1079500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3101972" y="4684715"/>
            <a:ext cx="151129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10800000" flipV="1">
            <a:off x="3857620" y="3500439"/>
            <a:ext cx="857256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5897880" cy="985822"/>
          </a:xfrm>
        </p:spPr>
        <p:txBody>
          <a:bodyPr/>
          <a:lstStyle/>
          <a:p>
            <a:pPr algn="ctr"/>
            <a:r>
              <a:rPr lang="sk-SK" sz="6000" dirty="0" smtClean="0">
                <a:solidFill>
                  <a:schemeClr val="tx2"/>
                </a:solidFill>
                <a:latin typeface="Arial Black" pitchFamily="34" charset="0"/>
              </a:rPr>
              <a:t>Ihlan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2"/>
          </p:nvPr>
        </p:nvSpPr>
        <p:spPr>
          <a:xfrm>
            <a:off x="571472" y="928670"/>
            <a:ext cx="6972320" cy="857256"/>
          </a:xfrm>
        </p:spPr>
        <p:txBody>
          <a:bodyPr>
            <a:norm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je mnohosten s mnohouholníkovou  podstavou a trojuholníkovými bočnými stenami, ktoré sa stretávajú v spoločnom vrchole. Na ihlane vieme odmerať jeho výšku, dĺžku a šírku podstavy.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3" name="Picture 2" descr="Výsledok vyhľadávania obrázkov pre dopyt ih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44545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ovná spojovacia šípka 9"/>
          <p:cNvCxnSpPr/>
          <p:nvPr/>
        </p:nvCxnSpPr>
        <p:spPr>
          <a:xfrm>
            <a:off x="4000496" y="2285992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Zalomená spojnica 11"/>
          <p:cNvCxnSpPr/>
          <p:nvPr/>
        </p:nvCxnSpPr>
        <p:spPr>
          <a:xfrm flipV="1">
            <a:off x="4143372" y="3786190"/>
            <a:ext cx="1500198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>
            <a:off x="1714480" y="528638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5500694" y="21431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vrchol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5786446" y="364331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stena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643042" y="514351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podstava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Ktoré teleso má tvar ihlana?</a:t>
            </a:r>
          </a:p>
        </p:txBody>
      </p:sp>
      <p:pic>
        <p:nvPicPr>
          <p:cNvPr id="22530" name="Picture 2" descr="Výsledok vyhľadávania obrázkov pre dopyt pyramí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2005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Výsledok vyhľadávania obrázkov pre dopyt strecha ih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38449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Výsledok vyhľadávania obrázkov pre dopyt lop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1338"/>
            <a:ext cx="250666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Výsledok vyhľadávania obrázkov pre dopyt darč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071678"/>
            <a:ext cx="2038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5897880" cy="1000132"/>
          </a:xfrm>
        </p:spPr>
        <p:txBody>
          <a:bodyPr/>
          <a:lstStyle/>
          <a:p>
            <a:r>
              <a:rPr lang="sk-SK" sz="6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Kužeľ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2"/>
          </p:nvPr>
        </p:nvSpPr>
        <p:spPr>
          <a:xfrm>
            <a:off x="571472" y="1142984"/>
            <a:ext cx="7000924" cy="745388"/>
          </a:xfrm>
        </p:spPr>
        <p:txBody>
          <a:bodyPr>
            <a:noAutofit/>
          </a:bodyPr>
          <a:lstStyle/>
          <a:p>
            <a:pPr algn="just"/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Je teleso s podstavou tvaru kruhu a plášťom. Plášť má počiatok vo vrchole. Na kuželi vieme odmerať jeho výšku a šírku kruhovej podstavy kužeľa.</a:t>
            </a:r>
            <a:endParaRPr lang="sk-SK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1" name="Picture 2" descr="Výsledok vyhľadávania obrázkov pre dopyt kuže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38893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5143504" y="24288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vrchol</a:t>
            </a:r>
            <a:endParaRPr lang="sk-SK" b="1" dirty="0"/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3357554" y="6072206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6215074" y="600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podstava</a:t>
            </a:r>
            <a:endParaRPr lang="sk-SK" b="1" dirty="0"/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3214678" y="2357430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Zalomená spojnica 15"/>
          <p:cNvCxnSpPr/>
          <p:nvPr/>
        </p:nvCxnSpPr>
        <p:spPr>
          <a:xfrm flipV="1">
            <a:off x="3714744" y="3857628"/>
            <a:ext cx="1500198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5286380" y="371475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plášť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ctr" eaLnBrk="1" hangingPunct="1"/>
            <a:r>
              <a:rPr lang="sk-SK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Ktoré teleso má tvar kužeľa?</a:t>
            </a:r>
          </a:p>
        </p:txBody>
      </p:sp>
      <p:pic>
        <p:nvPicPr>
          <p:cNvPr id="24578" name="Picture 2" descr="Výsledok vyhľadávania obrázkov pre dopyt kuže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22336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Výsledok vyhľadávania obrázkov pre dopyt vianočný stromček kuž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357298"/>
            <a:ext cx="309562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Výsledok vyhľadávania obrázkov pre dopyt vianočná g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Výsledok vyhľadávania obrázkov pre dopyt narodeninova ciap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22479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Výsledok vyhľadávania obrázkov pre dopyt pyrami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429132"/>
            <a:ext cx="33099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6009</TotalTime>
  <Words>113</Words>
  <Application>Microsoft Office PowerPoint</Application>
  <PresentationFormat>Prezentácia na obrazovke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Luxusný</vt:lpstr>
      <vt:lpstr>Telesá</vt:lpstr>
      <vt:lpstr>Snímka 2</vt:lpstr>
      <vt:lpstr>Ihlan</vt:lpstr>
      <vt:lpstr>Ktoré teleso má tvar ihlana?</vt:lpstr>
      <vt:lpstr>Kužeľ</vt:lpstr>
      <vt:lpstr>Ktoré teleso má tvar kužeľa?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uzivatel</dc:creator>
  <cp:lastModifiedBy>uzivatel</cp:lastModifiedBy>
  <cp:revision>634</cp:revision>
  <dcterms:created xsi:type="dcterms:W3CDTF">2010-05-23T14:28:12Z</dcterms:created>
  <dcterms:modified xsi:type="dcterms:W3CDTF">2020-04-26T18:03:03Z</dcterms:modified>
</cp:coreProperties>
</file>