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35E3E3-82C9-4FC2-A516-66C9E455C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FC3622E-4A15-44FE-89AB-A93F09413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5DA313AA-ABF9-474B-94B0-48B7C96E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B7DE254-6B00-4AEE-8C4A-D8499C13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EE8EE64-6548-4BAA-97EC-408794B6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418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6279E8-1078-4791-92D8-2A943312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1027E539-8783-461C-B93A-9DA2BB9BA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18F1C44-B951-43BD-9E7E-C18A55A4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8586A68-2B58-45C5-91F0-CE84C4E9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D81E29FC-3760-431A-B982-9B34FD70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153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910D27AA-EFAB-4D69-8D3B-392DCD165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70BFEFBD-3939-4EBB-8620-A8A025377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FFEE147-459C-4D4B-9B97-4E8C3525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607E9196-20F6-4B67-AE65-B4C4FAF8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1B8885B-3C56-4040-8900-922B91C6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124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6ABC4C-671C-4187-A2ED-45BDC9FB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B2F6DA0-4844-459C-84E7-C3E85D734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2663996-FC1E-4CC1-9D5B-025E8DC9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2F41A1AE-5E40-40EB-9F7B-0F6D2C74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EE721FC-9430-4CDB-8CCA-13CF267C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92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D80886-A4FB-481B-8515-609BA03A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ADAEC21A-580F-417C-BFB7-CE46AA69B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17D7A45-F0B9-4D18-ACE6-05E17859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7288300-7616-4DFC-A1FE-AF0C76BC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22D79C4-B22E-4997-999C-9A500D1B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40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BF3059-6E47-4E3B-AB2F-BADDD755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3CD97F2-7256-4849-B9E0-DCCCA8C30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0218E1C5-D68E-484F-B2E9-A312249E8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3DD9F44C-E33E-4735-994A-BDB08FF6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ABBA3A15-FF35-4490-9DCC-75DD0245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99CF4CB5-DCA8-40C5-BCCB-4DC4376E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83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B30B72-9D14-43DF-B34E-0C4260BB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4C77FEF5-2366-4640-9FDC-99AB3B371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CBBE3458-5F20-4A66-812F-8A58CF02A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C88F8807-B035-4B9A-A925-EB14DF997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7A4E9126-40EB-4205-8950-10A42BE0E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1531D198-3505-48FB-B041-101421E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52DE1288-ED5B-4237-975B-2F536185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C8467753-16B3-403F-A051-48373231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197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B24ECC-A0FA-40AD-9266-A6D38125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762185E6-DDA7-48B8-A4CC-396381F9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DD8CD9D2-1BD0-4E14-9F15-3364AC07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5B619455-B20F-4B66-8706-7C0EF53D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33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3F01B601-6521-4A21-B440-FF049BD3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3A62A73C-C41C-44C4-9312-1C4C97D2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576F1C19-6594-4EA0-B6B3-F2213155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30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C4869B-1DC4-400D-B933-8E9ED2B0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8E8E723-C965-40D6-BB55-A81F20C8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F9707069-A01D-416A-83F8-5063C6224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DDF6E728-2A0A-402F-8F2C-B6C6EE15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5C5A8D8C-39E9-4AF5-B519-FA257BE6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5251C5AF-F401-496A-9831-1EDCC2EF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146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1B1B17-1DC1-429C-9F67-E0710FD9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0F6BBB69-D03B-4FFB-BC73-8821C1E2E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AB5E8ED9-51FF-4B2F-89DF-5A1C3946D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B6425D00-40D2-44A3-8623-52626243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98CD7799-E595-4B01-9745-A3F3C3CE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F1CBF024-91F3-4217-B834-89DE0EB3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462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F25335B6-8EB9-4E46-8C00-36040FED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C3778181-9F17-4700-A772-88048C37A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8A7A001E-8DB8-4277-B223-114CB82E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D5329-2EB7-4EEF-BE5D-C28A3BBA5536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D70264E-B3E7-4660-A53A-7E5E3011A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D8AF8A5-5305-4A1A-98C6-172824A01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6B42-7A48-4CC6-BD05-2153C762D4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56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ipadaOily/?__xts__%5b0%5d=68.ARBCTqLj3SYCi64gOEQVeOhK0pcMXeNE6jMrMSShZAMsuORnmdsQZznIV85tgqbGlSYkpaYEdBkO0yyavu_AZGrO1DsQ8lzaqvvb9HOGpWOdJuEwjI_BvPIa2UMOD_diozKdpL_nf1MxlVyB7XbmpbSl2Qt24sl_jjApSATz18kD_gC0IE4Gsg8CdI7uRX9msAhIRZtF4CBR76yDZBo64kPnjHPPlhNH5iSzV4FMSNAvb7U4VX7dt9F2zCky0omdDVA6GODt9cvX03RTqLfBz7zi5cxq_WF9IBhg8JNe6GFqfY3XZeynqYxt5veZ3OJOBeEYJXCZn6bk0YlHQ5xueLP5dy6esl0Q6inlPcmcz9gZYk6bVV4YFNJSsuFMfdg0X03PqN2Q9H3Gqd6IjlHwKp97yGhV5cT3aPrkPGoJwhiCzdCsKEDFQsggt-yJk-lQGJrcVFClsC_cnQ2M2C-tdhBRsGE1heg&amp;__tn__=k*F&amp;tn-str=k*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ka KruOil.">
            <a:extLst>
              <a:ext uri="{FF2B5EF4-FFF2-40B4-BE49-F238E27FC236}">
                <a16:creationId xmlns:a16="http://schemas.microsoft.com/office/drawing/2014/main" xmlns="" id="{72371D00-0B33-43F9-AA65-E2C9CFBD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7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tka KruOil.">
            <a:extLst>
              <a:ext uri="{FF2B5EF4-FFF2-40B4-BE49-F238E27FC236}">
                <a16:creationId xmlns:a16="http://schemas.microsoft.com/office/drawing/2014/main" xmlns="" id="{7F820CF0-4250-45BB-A347-C31AE894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4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ka KruOil.">
            <a:extLst>
              <a:ext uri="{FF2B5EF4-FFF2-40B4-BE49-F238E27FC236}">
                <a16:creationId xmlns:a16="http://schemas.microsoft.com/office/drawing/2014/main" xmlns="" id="{5D6FA26B-4AB3-4FA2-BDAF-9CFE0DB0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9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ka KruOil.">
            <a:extLst>
              <a:ext uri="{FF2B5EF4-FFF2-40B4-BE49-F238E27FC236}">
                <a16:creationId xmlns:a16="http://schemas.microsoft.com/office/drawing/2014/main" xmlns="" id="{F8ACD891-9A1B-47F1-8EA8-6C713124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1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tka KruOil.">
            <a:extLst>
              <a:ext uri="{FF2B5EF4-FFF2-40B4-BE49-F238E27FC236}">
                <a16:creationId xmlns:a16="http://schemas.microsoft.com/office/drawing/2014/main" xmlns="" id="{E97527ED-CB7C-40D1-9517-7FF10D43A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7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ka KruOil.">
            <a:extLst>
              <a:ext uri="{FF2B5EF4-FFF2-40B4-BE49-F238E27FC236}">
                <a16:creationId xmlns:a16="http://schemas.microsoft.com/office/drawing/2014/main" xmlns="" id="{6C627D05-5C6D-4C30-A04C-940A8AB9A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7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tka KruOil.">
            <a:extLst>
              <a:ext uri="{FF2B5EF4-FFF2-40B4-BE49-F238E27FC236}">
                <a16:creationId xmlns:a16="http://schemas.microsoft.com/office/drawing/2014/main" xmlns="" id="{770F9749-F2B8-4297-ACB1-927DF11B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4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tka KruOil.">
            <a:extLst>
              <a:ext uri="{FF2B5EF4-FFF2-40B4-BE49-F238E27FC236}">
                <a16:creationId xmlns:a16="http://schemas.microsoft.com/office/drawing/2014/main" xmlns="" id="{0907078E-0552-4EF1-976C-2A890E7D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5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4E754E3-27E7-463D-9BD9-B0C3F595C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Zdroj: </a:t>
            </a:r>
            <a:r>
              <a:rPr lang="sk-SK" b="1" u="sng">
                <a:hlinkClick r:id="rId2"/>
              </a:rPr>
              <a:t>KruOil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00275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Širokouhlá</PresentationFormat>
  <Paragraphs>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Ján Gáfrik</dc:creator>
  <cp:lastModifiedBy>szs-lt05</cp:lastModifiedBy>
  <cp:revision>2</cp:revision>
  <dcterms:created xsi:type="dcterms:W3CDTF">2019-08-25T15:28:21Z</dcterms:created>
  <dcterms:modified xsi:type="dcterms:W3CDTF">2020-05-02T17:22:53Z</dcterms:modified>
</cp:coreProperties>
</file>