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Význam zelených rastlín – vlastiveda pre 4. roč.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chemeClr val="tx1"/>
                </a:solidFill>
              </a:rPr>
              <a:t>Vypracovala : Mgr. </a:t>
            </a:r>
            <a:r>
              <a:rPr lang="sk-SK" dirty="0" err="1" smtClean="0">
                <a:solidFill>
                  <a:schemeClr val="tx1"/>
                </a:solidFill>
              </a:rPr>
              <a:t>Mihaliková</a:t>
            </a:r>
            <a:r>
              <a:rPr lang="sk-SK" dirty="0" smtClean="0">
                <a:solidFill>
                  <a:schemeClr val="tx1"/>
                </a:solidFill>
              </a:rPr>
              <a:t> Anna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Spojená škola Ul. J. Kollára 3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 Nové </a:t>
            </a:r>
            <a:r>
              <a:rPr lang="sk-SK" dirty="0" smtClean="0">
                <a:solidFill>
                  <a:schemeClr val="tx1"/>
                </a:solidFill>
              </a:rPr>
              <a:t>M</a:t>
            </a:r>
            <a:r>
              <a:rPr lang="sk-SK" dirty="0" smtClean="0">
                <a:solidFill>
                  <a:schemeClr val="tx1"/>
                </a:solidFill>
              </a:rPr>
              <a:t>esto nad Váhom 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Zelené rastliny sú pre nás veľmi dôležité, preto sa musíme snažiť si prírodu chrániť a nie si ju ničiť!!!</a:t>
            </a:r>
          </a:p>
          <a:p>
            <a:r>
              <a:rPr lang="sk-SK" dirty="0" smtClean="0"/>
              <a:t>Upozorni každého kto sa v prírode zle správa!!!!</a:t>
            </a:r>
          </a:p>
          <a:p>
            <a:r>
              <a:rPr lang="sk-SK" dirty="0" smtClean="0"/>
              <a:t>V lese nevyhadzujeme odpadky, nie sme hluční!!!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Rastliny dýchajú tak ako </a:t>
            </a:r>
            <a:r>
              <a:rPr lang="sk-SK" dirty="0" err="1" smtClean="0"/>
              <a:t>živičíchy</a:t>
            </a:r>
            <a:r>
              <a:rPr lang="sk-SK" dirty="0" smtClean="0"/>
              <a:t> aj </a:t>
            </a:r>
            <a:r>
              <a:rPr lang="sk-SK" dirty="0" smtClean="0"/>
              <a:t>človek.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Človek </a:t>
            </a:r>
            <a:r>
              <a:rPr lang="sk-SK" sz="3100" dirty="0" smtClean="0"/>
              <a:t>a živočíchy </a:t>
            </a:r>
            <a:r>
              <a:rPr lang="sk-SK" sz="3100" dirty="0" smtClean="0"/>
              <a:t>dýchajú pľúcami</a:t>
            </a:r>
            <a:r>
              <a:rPr lang="sk-SK" sz="3100" dirty="0" smtClean="0"/>
              <a:t>, rastliny dýchajú listami</a:t>
            </a:r>
            <a:r>
              <a:rPr lang="sk-SK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C:\Documents and Settings\Miloslav - Mihalik\Plocha\ulohy 2\D.ú. od 11.5.do 15.5\pluca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194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. od 11.5.do 15.5\macaci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8956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C:\Documents and Settings\Miloslav - Mihalik\Plocha\ulohy 2\D.ú. od 11.5.do 15.5\margaretka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0480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 smtClean="0"/>
              <a:t>Cez </a:t>
            </a:r>
            <a:r>
              <a:rPr lang="sk-SK" sz="2200" dirty="0" smtClean="0"/>
              <a:t>deň však vylučujú kyslík</a:t>
            </a:r>
            <a:r>
              <a:rPr lang="sk-SK" sz="2200" dirty="0" smtClean="0"/>
              <a:t>, ktorý </a:t>
            </a:r>
            <a:r>
              <a:rPr lang="sk-SK" sz="2200" dirty="0" smtClean="0"/>
              <a:t>potrebujú všetky živé organizmy na dýchanie</a:t>
            </a:r>
            <a:r>
              <a:rPr lang="sk-SK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Preto sa človek usiluje ,aby bol neustále obklopený zelenými rastlinami.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Krášli </a:t>
            </a:r>
            <a:r>
              <a:rPr lang="sk-SK" dirty="0" smtClean="0"/>
              <a:t>si nimi </a:t>
            </a:r>
            <a:r>
              <a:rPr lang="sk-SK" dirty="0" smtClean="0"/>
              <a:t>byty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C:\Documents and Settings\Miloslav - Mihalik\Plocha\ulohy 2\D.ú. od 11.5.do 15.5\izbove rastlin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36576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. od 11.5.do 15.5\izb ra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828800"/>
            <a:ext cx="27432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sk-SK" dirty="0" smtClean="0"/>
              <a:t>Sadí </a:t>
            </a:r>
            <a:r>
              <a:rPr lang="sk-SK" dirty="0" smtClean="0"/>
              <a:t>ich v </a:t>
            </a:r>
            <a:r>
              <a:rPr lang="sk-SK" dirty="0" smtClean="0"/>
              <a:t>záhradách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C:\Documents and Settings\Miloslav - Mihalik\Plocha\ulohy 2\D.ú. od 11.5.do 15.5\záhr.kvet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3048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. od 11.5.do 15.5\zah.kv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62200"/>
            <a:ext cx="3086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700" dirty="0" smtClean="0"/>
              <a:t>Vysádza </a:t>
            </a:r>
            <a:r>
              <a:rPr lang="sk-SK" sz="2700" dirty="0" smtClean="0"/>
              <a:t>parky aj so záhonmi kvitnúcich rastlín</a:t>
            </a:r>
            <a:r>
              <a:rPr lang="sk-SK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C:\Documents and Settings\Miloslav - Mihalik\Plocha\ulohy 2\D.ú. od 11.5.do 15.5\park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67000"/>
            <a:ext cx="31242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. od 11.5.do 15.5\park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590800"/>
            <a:ext cx="3581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700" dirty="0" smtClean="0"/>
              <a:t/>
            </a:r>
            <a:br>
              <a:rPr lang="sk-SK" sz="2700" dirty="0" smtClean="0"/>
            </a:br>
            <a:r>
              <a:rPr lang="sk-SK" sz="2700" dirty="0" smtClean="0"/>
              <a:t/>
            </a:r>
            <a:br>
              <a:rPr lang="sk-SK" sz="2700" dirty="0" smtClean="0"/>
            </a:br>
            <a:r>
              <a:rPr lang="sk-SK" sz="2700" dirty="0" smtClean="0"/>
              <a:t>Je </a:t>
            </a:r>
            <a:r>
              <a:rPr lang="sk-SK" sz="2700" dirty="0" smtClean="0"/>
              <a:t>dôležité často chodievať do lesa, lebo les je zásobáreň kyslíka, vody a ticha.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Listnatý les</a:t>
            </a:r>
            <a:endParaRPr lang="cs-CZ" dirty="0"/>
          </a:p>
        </p:txBody>
      </p:sp>
      <p:pic>
        <p:nvPicPr>
          <p:cNvPr id="4" name="Obrázek 3" descr="C:\Documents and Settings\Miloslav - Mihalik\Plocha\ulohy 2\D.ú. od 11.5.do 15.5\l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3124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. od 11.5.do 15.5\les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590800"/>
            <a:ext cx="32575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Ihličnatý 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C:\Documents and Settings\Miloslav - Mihalik\Plocha\ulohy 2\D.ú. od 11.5.do 15.5\ihl.l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895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Miloslav - Mihalik\Plocha\ulohy 2\D.ú. od 11.5.do 15.5\ihl.les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19400"/>
            <a:ext cx="358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100</Words>
  <Application>Microsoft Office PowerPoint</Application>
  <PresentationFormat>Předvádění na obrazovce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Význam zelených rastlín – vlastiveda pre 4. roč.</vt:lpstr>
      <vt:lpstr>Snímek 2</vt:lpstr>
      <vt:lpstr>  Človek a živočíchy dýchajú pľúcami, rastliny dýchajú listami. </vt:lpstr>
      <vt:lpstr>   Cez deň však vylučujú kyslík, ktorý potrebujú všetky živé organizmy na dýchanie. </vt:lpstr>
      <vt:lpstr> Krášli si nimi byty </vt:lpstr>
      <vt:lpstr>  Sadí ich v záhradách  </vt:lpstr>
      <vt:lpstr>Vysádza parky aj so záhonmi kvitnúcich rastlín. </vt:lpstr>
      <vt:lpstr>  Je dôležité často chodievať do lesa, lebo les je zásobáreň kyslíka, vody a ticha. </vt:lpstr>
      <vt:lpstr>Ihličnatý les</vt:lpstr>
      <vt:lpstr>Snímek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zelených rastlín – vlastiveda pre 4. roč.</dc:title>
  <dc:creator/>
  <cp:lastModifiedBy>Your User Name</cp:lastModifiedBy>
  <cp:revision>3</cp:revision>
  <dcterms:created xsi:type="dcterms:W3CDTF">2006-08-16T00:00:00Z</dcterms:created>
  <dcterms:modified xsi:type="dcterms:W3CDTF">2020-05-09T16:45:34Z</dcterms:modified>
</cp:coreProperties>
</file>