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D504-C801-47C9-A4D4-962E762AF1D9}" type="datetimeFigureOut">
              <a:rPr lang="cs-CZ" smtClean="0"/>
              <a:pPr/>
              <a:t>27.3.2020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53B1-1F05-46BA-94CC-D2E072958E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D504-C801-47C9-A4D4-962E762AF1D9}" type="datetimeFigureOut">
              <a:rPr lang="cs-CZ" smtClean="0"/>
              <a:pPr/>
              <a:t>27.3.2020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53B1-1F05-46BA-94CC-D2E072958E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D504-C801-47C9-A4D4-962E762AF1D9}" type="datetimeFigureOut">
              <a:rPr lang="cs-CZ" smtClean="0"/>
              <a:pPr/>
              <a:t>27.3.2020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53B1-1F05-46BA-94CC-D2E072958E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D504-C801-47C9-A4D4-962E762AF1D9}" type="datetimeFigureOut">
              <a:rPr lang="cs-CZ" smtClean="0"/>
              <a:pPr/>
              <a:t>27.3.2020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53B1-1F05-46BA-94CC-D2E072958E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D504-C801-47C9-A4D4-962E762AF1D9}" type="datetimeFigureOut">
              <a:rPr lang="cs-CZ" smtClean="0"/>
              <a:pPr/>
              <a:t>27.3.2020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53B1-1F05-46BA-94CC-D2E072958E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D504-C801-47C9-A4D4-962E762AF1D9}" type="datetimeFigureOut">
              <a:rPr lang="cs-CZ" smtClean="0"/>
              <a:pPr/>
              <a:t>27.3.2020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53B1-1F05-46BA-94CC-D2E072958E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D504-C801-47C9-A4D4-962E762AF1D9}" type="datetimeFigureOut">
              <a:rPr lang="cs-CZ" smtClean="0"/>
              <a:pPr/>
              <a:t>27.3.2020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53B1-1F05-46BA-94CC-D2E072958E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D504-C801-47C9-A4D4-962E762AF1D9}" type="datetimeFigureOut">
              <a:rPr lang="cs-CZ" smtClean="0"/>
              <a:pPr/>
              <a:t>27.3.2020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53B1-1F05-46BA-94CC-D2E072958E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D504-C801-47C9-A4D4-962E762AF1D9}" type="datetimeFigureOut">
              <a:rPr lang="cs-CZ" smtClean="0"/>
              <a:pPr/>
              <a:t>27.3.2020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53B1-1F05-46BA-94CC-D2E072958E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D504-C801-47C9-A4D4-962E762AF1D9}" type="datetimeFigureOut">
              <a:rPr lang="cs-CZ" smtClean="0"/>
              <a:pPr/>
              <a:t>27.3.2020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53B1-1F05-46BA-94CC-D2E072958E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D504-C801-47C9-A4D4-962E762AF1D9}" type="datetimeFigureOut">
              <a:rPr lang="cs-CZ" smtClean="0"/>
              <a:pPr/>
              <a:t>27.3.2020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53B1-1F05-46BA-94CC-D2E072958E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6D504-C801-47C9-A4D4-962E762AF1D9}" type="datetimeFigureOut">
              <a:rPr lang="cs-CZ" smtClean="0"/>
              <a:pPr/>
              <a:t>27.3.2020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D53B1-1F05-46BA-94CC-D2E072958E0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sBjmzZ9FRJ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semenaonline.sk/cibula/2066-cibula-jarna-amfora-f1-semena-cibulky-allium-cepa-predaj-semien-05-gr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Jarné práce </a:t>
            </a:r>
            <a:r>
              <a:rPr lang="sk-SK" smtClean="0"/>
              <a:t>na </a:t>
            </a:r>
            <a:r>
              <a:rPr lang="sk-SK" smtClean="0"/>
              <a:t>poli pre 1.roč.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Vypracovala Mgr. Anna </a:t>
            </a:r>
            <a:r>
              <a:rPr lang="sk-SK" dirty="0" err="1" smtClean="0"/>
              <a:t>Mihaliková</a:t>
            </a:r>
            <a:endParaRPr lang="cs-CZ" dirty="0"/>
          </a:p>
        </p:txBody>
      </p:sp>
      <p:pic>
        <p:nvPicPr>
          <p:cNvPr id="7170" name="Picture 2" descr="C:\Documents and Settings\Miloslav - Mihalik\Plocha\1.roč\po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642918"/>
            <a:ext cx="2619375" cy="1743075"/>
          </a:xfrm>
          <a:prstGeom prst="rect">
            <a:avLst/>
          </a:prstGeom>
          <a:noFill/>
        </p:spPr>
      </p:pic>
      <p:pic>
        <p:nvPicPr>
          <p:cNvPr id="7171" name="Picture 3" descr="C:\Documents and Settings\Miloslav - Mihalik\Plocha\1.roč\pol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42"/>
            <a:ext cx="2466975" cy="1847850"/>
          </a:xfrm>
          <a:prstGeom prst="rect">
            <a:avLst/>
          </a:prstGeom>
          <a:noFill/>
        </p:spPr>
      </p:pic>
      <p:pic>
        <p:nvPicPr>
          <p:cNvPr id="7172" name="Picture 4" descr="C:\Documents and Settings\Miloslav - Mihalik\Plocha\1.roč\ko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4643446"/>
            <a:ext cx="3143272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 príchodom jari čakajú na ľudí na poli rôzne práce</a:t>
            </a:r>
          </a:p>
          <a:p>
            <a:r>
              <a:rPr lang="sk-SK" dirty="0" smtClean="0"/>
              <a:t>Najprv musia pôdu pripraviť na jarné siatie a sadenie</a:t>
            </a:r>
          </a:p>
          <a:p>
            <a:r>
              <a:rPr lang="sk-SK" dirty="0" smtClean="0"/>
              <a:t>Traktor musí pôdu poorať</a:t>
            </a:r>
          </a:p>
          <a:p>
            <a:r>
              <a:rPr lang="cs-CZ" dirty="0" smtClean="0">
                <a:hlinkClick r:id="rId2"/>
              </a:rPr>
              <a:t>https://www.youtube.com/watch?v=sBjmzZ9FRJI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C:\Documents and Settings\Miloslav - Mihalik\Plocha\1.roč\tra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0"/>
            <a:ext cx="2466975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Potom príde sejačka a zaseje mrkvu, petržlen, cibuľu, zemiaky</a:t>
            </a:r>
            <a:endParaRPr lang="cs-CZ" dirty="0"/>
          </a:p>
        </p:txBody>
      </p:sp>
      <p:pic>
        <p:nvPicPr>
          <p:cNvPr id="2050" name="Picture 2" descr="C:\Documents and Settings\Miloslav - Mihalik\Plocha\1.roč\sejač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286124"/>
            <a:ext cx="4572032" cy="2675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</a:t>
            </a:r>
            <a:r>
              <a:rPr lang="sk-SK" dirty="0" smtClean="0"/>
              <a:t>rkva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Mrkva je obzvlášť </a:t>
            </a:r>
            <a:r>
              <a:rPr lang="cs-CZ" dirty="0" err="1" smtClean="0"/>
              <a:t>zaujímavá</a:t>
            </a:r>
            <a:r>
              <a:rPr lang="cs-CZ" dirty="0" smtClean="0"/>
              <a:t> </a:t>
            </a:r>
            <a:r>
              <a:rPr lang="cs-CZ" dirty="0" err="1" smtClean="0"/>
              <a:t>koreňová</a:t>
            </a:r>
            <a:r>
              <a:rPr lang="cs-CZ" dirty="0" smtClean="0"/>
              <a:t> zelenina, </a:t>
            </a:r>
            <a:r>
              <a:rPr lang="cs-CZ" dirty="0" err="1" smtClean="0"/>
              <a:t>pretože</a:t>
            </a:r>
            <a:r>
              <a:rPr lang="cs-CZ" dirty="0" smtClean="0"/>
              <a:t> umožňuje </a:t>
            </a:r>
            <a:r>
              <a:rPr lang="cs-CZ" dirty="0" err="1" smtClean="0"/>
              <a:t>jesť</a:t>
            </a:r>
            <a:r>
              <a:rPr lang="cs-CZ" dirty="0" smtClean="0"/>
              <a:t> </a:t>
            </a:r>
            <a:r>
              <a:rPr lang="cs-CZ" dirty="0" err="1" smtClean="0"/>
              <a:t>surovú</a:t>
            </a:r>
            <a:r>
              <a:rPr lang="cs-CZ" dirty="0" smtClean="0"/>
              <a:t> zeleninu v období, </a:t>
            </a:r>
            <a:r>
              <a:rPr lang="cs-CZ" dirty="0" err="1" smtClean="0"/>
              <a:t>keď</a:t>
            </a:r>
            <a:r>
              <a:rPr lang="cs-CZ" dirty="0" smtClean="0"/>
              <a:t> je </a:t>
            </a:r>
            <a:r>
              <a:rPr lang="cs-CZ" dirty="0" err="1" smtClean="0"/>
              <a:t>vzácnejšia</a:t>
            </a:r>
            <a:r>
              <a:rPr lang="cs-CZ" dirty="0" smtClean="0"/>
              <a:t> </a:t>
            </a:r>
            <a:r>
              <a:rPr lang="cs-CZ" dirty="0" err="1" smtClean="0"/>
              <a:t>ako</a:t>
            </a:r>
            <a:r>
              <a:rPr lang="cs-CZ" dirty="0" smtClean="0"/>
              <a:t> v lete. </a:t>
            </a:r>
            <a:r>
              <a:rPr lang="cs-CZ" dirty="0" err="1" smtClean="0"/>
              <a:t>Inak</a:t>
            </a:r>
            <a:r>
              <a:rPr lang="cs-CZ" dirty="0" smtClean="0"/>
              <a:t>, </a:t>
            </a:r>
            <a:r>
              <a:rPr lang="cs-CZ" dirty="0" err="1" smtClean="0"/>
              <a:t>varené</a:t>
            </a:r>
            <a:r>
              <a:rPr lang="cs-CZ" dirty="0" smtClean="0"/>
              <a:t> v </a:t>
            </a:r>
            <a:r>
              <a:rPr lang="cs-CZ" dirty="0" err="1" smtClean="0"/>
              <a:t>zime</a:t>
            </a:r>
            <a:r>
              <a:rPr lang="cs-CZ" dirty="0" smtClean="0"/>
              <a:t>, </a:t>
            </a:r>
            <a:r>
              <a:rPr lang="cs-CZ" dirty="0" err="1" smtClean="0"/>
              <a:t>sprevádzajú</a:t>
            </a:r>
            <a:r>
              <a:rPr lang="cs-CZ" dirty="0" smtClean="0"/>
              <a:t> </a:t>
            </a:r>
            <a:r>
              <a:rPr lang="cs-CZ" dirty="0" err="1" smtClean="0"/>
              <a:t>veľa</a:t>
            </a:r>
            <a:r>
              <a:rPr lang="cs-CZ" dirty="0" smtClean="0"/>
              <a:t> </a:t>
            </a:r>
            <a:r>
              <a:rPr lang="cs-CZ" dirty="0" err="1" smtClean="0"/>
              <a:t>jedál</a:t>
            </a:r>
            <a:r>
              <a:rPr lang="cs-CZ" dirty="0" smtClean="0"/>
              <a:t> z </a:t>
            </a:r>
            <a:r>
              <a:rPr lang="cs-CZ" dirty="0" err="1" smtClean="0"/>
              <a:t>mäsa</a:t>
            </a:r>
            <a:r>
              <a:rPr lang="cs-CZ" dirty="0" smtClean="0"/>
              <a:t>, zeleniny, gratinovaných </a:t>
            </a:r>
            <a:r>
              <a:rPr lang="cs-CZ" dirty="0" err="1" smtClean="0"/>
              <a:t>jedál</a:t>
            </a:r>
            <a:r>
              <a:rPr lang="cs-CZ" dirty="0" smtClean="0"/>
              <a:t>, </a:t>
            </a:r>
            <a:r>
              <a:rPr lang="cs-CZ" dirty="0" err="1" smtClean="0"/>
              <a:t>polievok</a:t>
            </a:r>
            <a:r>
              <a:rPr lang="cs-CZ" dirty="0" smtClean="0"/>
              <a:t>...</a:t>
            </a:r>
            <a:endParaRPr lang="cs-CZ" dirty="0"/>
          </a:p>
        </p:txBody>
      </p:sp>
      <p:pic>
        <p:nvPicPr>
          <p:cNvPr id="3074" name="Picture 2" descr="C:\Documents and Settings\Miloslav - Mihalik\Plocha\1.roč\mrk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071942"/>
            <a:ext cx="1928826" cy="2624160"/>
          </a:xfrm>
          <a:prstGeom prst="rect">
            <a:avLst/>
          </a:prstGeom>
          <a:noFill/>
        </p:spPr>
      </p:pic>
      <p:pic>
        <p:nvPicPr>
          <p:cNvPr id="3075" name="Picture 3" descr="C:\Documents and Settings\Miloslav - Mihalik\Plocha\1.roč\m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357694"/>
            <a:ext cx="2552700" cy="179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</a:t>
            </a:r>
            <a:r>
              <a:rPr lang="sk-SK" dirty="0" smtClean="0"/>
              <a:t>etržlen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b="1" dirty="0" smtClean="0"/>
          </a:p>
          <a:p>
            <a:r>
              <a:rPr lang="cs-CZ" dirty="0" err="1" smtClean="0"/>
              <a:t>Vysievame</a:t>
            </a:r>
            <a:r>
              <a:rPr lang="cs-CZ" dirty="0" smtClean="0"/>
              <a:t> nahusto </a:t>
            </a:r>
            <a:r>
              <a:rPr lang="cs-CZ" dirty="0" err="1" smtClean="0"/>
              <a:t>čo</a:t>
            </a:r>
            <a:r>
              <a:rPr lang="cs-CZ" dirty="0" smtClean="0"/>
              <a:t> </a:t>
            </a:r>
            <a:r>
              <a:rPr lang="cs-CZ" dirty="0" err="1" smtClean="0"/>
              <a:t>najskôr</a:t>
            </a:r>
            <a:r>
              <a:rPr lang="cs-CZ" dirty="0" smtClean="0"/>
              <a:t> na jar, </a:t>
            </a:r>
            <a:r>
              <a:rPr lang="cs-CZ" dirty="0" err="1" smtClean="0"/>
              <a:t>koncom</a:t>
            </a:r>
            <a:r>
              <a:rPr lang="cs-CZ" dirty="0" smtClean="0"/>
              <a:t> </a:t>
            </a:r>
            <a:r>
              <a:rPr lang="cs-CZ" dirty="0" err="1" smtClean="0"/>
              <a:t>marca</a:t>
            </a:r>
            <a:r>
              <a:rPr lang="cs-CZ" dirty="0" smtClean="0"/>
              <a:t>, do </a:t>
            </a:r>
            <a:r>
              <a:rPr lang="cs-CZ" dirty="0" err="1" smtClean="0"/>
              <a:t>riadkov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  <p:pic>
        <p:nvPicPr>
          <p:cNvPr id="4098" name="Picture 2" descr="C:\Documents and Settings\Miloslav - Mihalik\Plocha\1.roč\pet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571876"/>
            <a:ext cx="3228134" cy="2147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Cibuľa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zo</a:t>
            </a:r>
            <a:r>
              <a:rPr lang="cs-CZ" b="1" dirty="0" smtClean="0"/>
              <a:t> </a:t>
            </a:r>
            <a:r>
              <a:rPr lang="cs-CZ" b="1" dirty="0" err="1" smtClean="0">
                <a:hlinkClick r:id="rId2"/>
              </a:rPr>
              <a:t>semien</a:t>
            </a:r>
            <a:r>
              <a:rPr lang="cs-CZ" b="1" dirty="0" smtClean="0"/>
              <a:t> </a:t>
            </a:r>
            <a:r>
              <a:rPr lang="cs-CZ" b="1" dirty="0" err="1" smtClean="0"/>
              <a:t>môžeme</a:t>
            </a:r>
            <a:r>
              <a:rPr lang="cs-CZ" b="1" dirty="0" smtClean="0"/>
              <a:t> </a:t>
            </a:r>
            <a:r>
              <a:rPr lang="cs-CZ" b="1" dirty="0" err="1" smtClean="0"/>
              <a:t>pestovať</a:t>
            </a:r>
            <a:r>
              <a:rPr lang="cs-CZ" b="1" dirty="0" smtClean="0"/>
              <a:t> </a:t>
            </a:r>
            <a:r>
              <a:rPr lang="cs-CZ" b="1" dirty="0" err="1" smtClean="0"/>
              <a:t>kvalitnejšie</a:t>
            </a:r>
            <a:r>
              <a:rPr lang="cs-CZ" b="1" dirty="0" smtClean="0"/>
              <a:t> a </a:t>
            </a:r>
            <a:r>
              <a:rPr lang="cs-CZ" b="1" dirty="0" err="1" smtClean="0"/>
              <a:t>trvanlivejšie</a:t>
            </a:r>
            <a:r>
              <a:rPr lang="cs-CZ" b="1" dirty="0" smtClean="0"/>
              <a:t> odrody cibule,</a:t>
            </a:r>
            <a:endParaRPr lang="cs-CZ" dirty="0"/>
          </a:p>
        </p:txBody>
      </p:sp>
      <p:pic>
        <p:nvPicPr>
          <p:cNvPr id="5122" name="Picture 2" descr="C:\Documents and Settings\Miloslav - Mihalik\Plocha\1.roč\cibu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799176"/>
            <a:ext cx="2500330" cy="2853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</a:t>
            </a:r>
            <a:r>
              <a:rPr lang="sk-SK" dirty="0" smtClean="0"/>
              <a:t>emiaky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Zemiaky sadíme do vopred </a:t>
            </a:r>
            <a:r>
              <a:rPr lang="sk-SK" dirty="0" err="1" smtClean="0"/>
              <a:t>priprevených</a:t>
            </a:r>
            <a:r>
              <a:rPr lang="sk-SK" dirty="0" smtClean="0"/>
              <a:t> hriadok</a:t>
            </a:r>
            <a:endParaRPr lang="cs-CZ" dirty="0"/>
          </a:p>
        </p:txBody>
      </p:sp>
      <p:pic>
        <p:nvPicPr>
          <p:cNvPr id="6146" name="Picture 2" descr="C:\Documents and Settings\Miloslav - Mihalik\Plocha\1.roč\z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643182"/>
            <a:ext cx="3000366" cy="1666870"/>
          </a:xfrm>
          <a:prstGeom prst="rect">
            <a:avLst/>
          </a:prstGeom>
          <a:noFill/>
        </p:spPr>
      </p:pic>
      <p:pic>
        <p:nvPicPr>
          <p:cNvPr id="6147" name="Picture 3" descr="C:\Documents and Settings\Miloslav - Mihalik\Plocha\1.roč\zem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285992"/>
            <a:ext cx="2466975" cy="1857375"/>
          </a:xfrm>
          <a:prstGeom prst="rect">
            <a:avLst/>
          </a:prstGeom>
          <a:noFill/>
        </p:spPr>
      </p:pic>
      <p:pic>
        <p:nvPicPr>
          <p:cNvPr id="6148" name="Picture 4" descr="C:\Documents and Settings\Miloslav - Mihalik\Plocha\1.roč\zemia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357694"/>
            <a:ext cx="32004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 práci pomáhajú </a:t>
            </a:r>
            <a:r>
              <a:rPr lang="sk-SK" dirty="0" err="1" smtClean="0"/>
              <a:t>luďom</a:t>
            </a:r>
            <a:r>
              <a:rPr lang="sk-SK" dirty="0" smtClean="0"/>
              <a:t> 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4" descr="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785926"/>
            <a:ext cx="4493339" cy="470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/>
          </a:p>
          <a:p>
            <a:r>
              <a:rPr lang="sk-SK" smtClean="0"/>
              <a:t>Ďakujem za pozornosť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122</Words>
  <Application>Microsoft Office PowerPoint</Application>
  <PresentationFormat>Předvádění na obrazovce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Jarné práce na poli pre 1.roč.</vt:lpstr>
      <vt:lpstr>Snímek 2</vt:lpstr>
      <vt:lpstr>Snímek 3</vt:lpstr>
      <vt:lpstr>Mrkva</vt:lpstr>
      <vt:lpstr>Petržlen</vt:lpstr>
      <vt:lpstr>Cibuľa</vt:lpstr>
      <vt:lpstr>Zemiaky</vt:lpstr>
      <vt:lpstr>Pri práci pomáhajú luďom stroje</vt:lpstr>
      <vt:lpstr>Snímek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Jarné práce na poli</dc:title>
  <dc:creator>Your User Name</dc:creator>
  <cp:lastModifiedBy>Your User Name</cp:lastModifiedBy>
  <cp:revision>6</cp:revision>
  <dcterms:created xsi:type="dcterms:W3CDTF">2020-03-26T12:05:12Z</dcterms:created>
  <dcterms:modified xsi:type="dcterms:W3CDTF">2020-03-27T12:56:10Z</dcterms:modified>
</cp:coreProperties>
</file>