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Jarný kvet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Vypracovala : Mgr. </a:t>
            </a:r>
            <a:r>
              <a:rPr lang="sk-SK" dirty="0" err="1" smtClean="0"/>
              <a:t>Mihaliková</a:t>
            </a:r>
            <a:r>
              <a:rPr lang="sk-SK" dirty="0" smtClean="0"/>
              <a:t> Anna </a:t>
            </a:r>
          </a:p>
          <a:p>
            <a:r>
              <a:rPr lang="sk-SK" dirty="0" smtClean="0"/>
              <a:t>Spojená škola Ul. J. Kollára 3 Nové Mesto nad Váhom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Kvet je hotový, prilepíme ho ku špajle.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C:\Documents and Settings\Miloslav - Mihalik\Dokumenty\Stažené soubory\IMG_94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" y="2184400"/>
            <a:ext cx="4064000" cy="3048000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Dokumenty\Stažené soubory\IMG_94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59200" y="21844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Nakoniec prilepíme list kvetu a celý jarný kvietok je hotový.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42" name="Picture 2" descr="C:\Documents and Settings\Miloslav - Mihalik\Dokumenty\Stažené soubory\IMG_94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82600" y="2260600"/>
            <a:ext cx="4064000" cy="3048000"/>
          </a:xfrm>
          <a:prstGeom prst="rect">
            <a:avLst/>
          </a:prstGeom>
          <a:noFill/>
        </p:spPr>
      </p:pic>
      <p:pic>
        <p:nvPicPr>
          <p:cNvPr id="10243" name="Picture 3" descr="C:\Documents and Settings\Miloslav - Mihalik\Dokumenty\Stažené soubory\IMG_94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064000" y="24130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Prácu využijeme na hodinách Výtvarnej výchovy</a:t>
            </a:r>
            <a:r>
              <a:rPr lang="sk-SK" dirty="0" smtClean="0"/>
              <a:t> </a:t>
            </a:r>
            <a:r>
              <a:rPr lang="sk-SK" dirty="0" smtClean="0"/>
              <a:t>a  </a:t>
            </a:r>
            <a:r>
              <a:rPr lang="sk-SK" dirty="0" smtClean="0"/>
              <a:t>P</a:t>
            </a:r>
            <a:r>
              <a:rPr lang="sk-SK" dirty="0" smtClean="0"/>
              <a:t>racovného vyučovania.</a:t>
            </a:r>
          </a:p>
          <a:p>
            <a:r>
              <a:rPr lang="sk-SK" dirty="0" smtClean="0"/>
              <a:t>Prispejeme k rozvoju jemnej motoriky a </a:t>
            </a:r>
            <a:r>
              <a:rPr lang="sk-SK" dirty="0" err="1" smtClean="0"/>
              <a:t>grafomotoriky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Ďakujem za pozornosť!!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Použijeme PL z </a:t>
            </a:r>
            <a:r>
              <a:rPr lang="sk-SK" sz="2800" dirty="0" err="1" smtClean="0"/>
              <a:t>datakabinetu-jarný</a:t>
            </a:r>
            <a:r>
              <a:rPr lang="sk-SK" sz="2800" dirty="0" smtClean="0"/>
              <a:t> kvet.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Documents and Settings\Miloslav - Mihalik\Dokumenty\Stažené soubory\IMG_84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3048000" cy="4064000"/>
          </a:xfrm>
          <a:prstGeom prst="rect">
            <a:avLst/>
          </a:prstGeom>
          <a:noFill/>
        </p:spPr>
      </p:pic>
      <p:pic>
        <p:nvPicPr>
          <p:cNvPr id="1027" name="Picture 3" descr="C:\Documents and Settings\Miloslav - Mihalik\Dokumenty\Stažené soubory\IMG_84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4267200" y="1600200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Vystrihneme šablóny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 descr="C:\Documents and Settings\Miloslav - Mihalik\Dokumenty\Stažené soubory\IMG_84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3048000" cy="4064000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Dokumenty\Stažené soubory\IMG_84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4572000" y="1752600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Šablóny si postupne uložíme na červený farebný papier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C:\Documents and Settings\Miloslav - Mihalik\Dokumenty\Stažené soubory\IMG_84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3048000" cy="4064000"/>
          </a:xfrm>
          <a:prstGeom prst="rect">
            <a:avLst/>
          </a:prstGeom>
          <a:noFill/>
        </p:spPr>
      </p:pic>
      <p:pic>
        <p:nvPicPr>
          <p:cNvPr id="3075" name="Picture 3" descr="C:\Documents and Settings\Miloslav - Mihalik\Dokumenty\Stažené soubory\IMG_94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164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Vystrihneme šablónu listu.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C:\Documents and Settings\Miloslav - Mihalik\Dokumenty\Stažené soubory\IMG_94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1600" y="2184400"/>
            <a:ext cx="406400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Miloslav - Mihalik\Dokumenty\Stažené soubory\IMG_94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8354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Najprv obkreslíme lupienky kvetov na červený papier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2" name="Picture 2" descr="C:\Documents and Settings\Miloslav - Mihalik\Dokumenty\Stažené soubory\IMG_94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41300" y="1892300"/>
            <a:ext cx="2336800" cy="1752600"/>
          </a:xfrm>
          <a:prstGeom prst="rect">
            <a:avLst/>
          </a:prstGeom>
          <a:noFill/>
        </p:spPr>
      </p:pic>
      <p:pic>
        <p:nvPicPr>
          <p:cNvPr id="5123" name="Picture 3" descr="C:\Documents and Settings\Miloslav - Mihalik\Dokumenty\Stažené soubory\IMG_94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746500" y="1968500"/>
            <a:ext cx="2336800" cy="1752600"/>
          </a:xfrm>
          <a:prstGeom prst="rect">
            <a:avLst/>
          </a:prstGeom>
          <a:noFill/>
        </p:spPr>
      </p:pic>
      <p:pic>
        <p:nvPicPr>
          <p:cNvPr id="5124" name="Picture 4" descr="C:\Documents and Settings\Miloslav - Mihalik\Dokumenty\Stažené soubory\IMG_94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37380" y="4315819"/>
            <a:ext cx="2217751" cy="1663313"/>
          </a:xfrm>
          <a:prstGeom prst="rect">
            <a:avLst/>
          </a:prstGeom>
          <a:noFill/>
        </p:spPr>
      </p:pic>
      <p:pic>
        <p:nvPicPr>
          <p:cNvPr id="5125" name="Picture 5" descr="C:\Documents and Settings\Miloslav - Mihalik\Dokumenty\Stažené soubory\IMG_941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162675" y="3952875"/>
            <a:ext cx="236220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Vystrihneme lupienky a stonku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7" name="Picture 3" descr="C:\Documents and Settings\Miloslav - Mihalik\Dokumenty\Stažené soubory\IMG_94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06400" y="2413000"/>
            <a:ext cx="4064000" cy="3048000"/>
          </a:xfrm>
          <a:prstGeom prst="rect">
            <a:avLst/>
          </a:prstGeom>
          <a:noFill/>
        </p:spPr>
      </p:pic>
      <p:pic>
        <p:nvPicPr>
          <p:cNvPr id="6" name="Picture 3" descr="C:\Documents and Settings\Miloslav - Mihalik\Dokumenty\Stažené soubory\IMG_94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368800" y="23368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Lupienky poskladáme do tvaru kvetu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170" name="Picture 2" descr="C:\Documents and Settings\Miloslav - Mihalik\Dokumenty\Stažené soubory\IMG_94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3114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800" dirty="0" smtClean="0"/>
              <a:t>Postupne prilepujeme po jednom lupienku, namaľujeme </a:t>
            </a:r>
            <a:r>
              <a:rPr lang="sk-SK" sz="2800" dirty="0" err="1" smtClean="0"/>
              <a:t>špajlu</a:t>
            </a:r>
            <a:r>
              <a:rPr lang="sk-SK" sz="2800" dirty="0" smtClean="0"/>
              <a:t> zelenou </a:t>
            </a:r>
            <a:r>
              <a:rPr lang="sk-SK" sz="2800" dirty="0" err="1" smtClean="0"/>
              <a:t>fixou</a:t>
            </a:r>
            <a:r>
              <a:rPr lang="sk-SK" sz="2800" dirty="0" smtClean="0"/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C:\Documents and Settings\Miloslav - Mihalik\Dokumenty\Stažené soubory\IMG_94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292600" y="2260600"/>
            <a:ext cx="4064000" cy="3048000"/>
          </a:xfrm>
          <a:prstGeom prst="rect">
            <a:avLst/>
          </a:prstGeom>
          <a:noFill/>
        </p:spPr>
      </p:pic>
      <p:pic>
        <p:nvPicPr>
          <p:cNvPr id="8195" name="Picture 3" descr="C:\Documents and Settings\Miloslav - Mihalik\Dokumenty\Stažené soubory\IMG_94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82600" y="2260600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109</Words>
  <Application>Microsoft Office PowerPoint</Application>
  <PresentationFormat>Předvádění na obrazovce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Jarný kvet</vt:lpstr>
      <vt:lpstr>Použijeme PL z datakabinetu-jarný kvet.</vt:lpstr>
      <vt:lpstr>Vystrihneme šablóny</vt:lpstr>
      <vt:lpstr>Šablóny si postupne uložíme na červený farebný papier</vt:lpstr>
      <vt:lpstr>Vystrihneme šablónu listu.</vt:lpstr>
      <vt:lpstr>Najprv obkreslíme lupienky kvetov na červený papier</vt:lpstr>
      <vt:lpstr>Vystrihneme lupienky a stonku</vt:lpstr>
      <vt:lpstr>Lupienky poskladáme do tvaru kvetu</vt:lpstr>
      <vt:lpstr>Postupne prilepujeme po jednom lupienku, namaľujeme špajlu zelenou fixou.</vt:lpstr>
      <vt:lpstr>Kvet je hotový, prilepíme ho ku špajle.</vt:lpstr>
      <vt:lpstr>Nakoniec prilepíme list kvetu a celý jarný kvietok je hotový. 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Jarný kvet</dc:title>
  <dc:creator/>
  <cp:lastModifiedBy>Your User Name</cp:lastModifiedBy>
  <cp:revision>5</cp:revision>
  <dcterms:created xsi:type="dcterms:W3CDTF">2006-08-16T00:00:00Z</dcterms:created>
  <dcterms:modified xsi:type="dcterms:W3CDTF">2020-05-07T17:39:06Z</dcterms:modified>
</cp:coreProperties>
</file>