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Letná dekorácia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Vypracovala: Mgr. </a:t>
            </a:r>
            <a:r>
              <a:rPr lang="sk-SK" dirty="0" err="1" smtClean="0"/>
              <a:t>Mihaliková</a:t>
            </a:r>
            <a:r>
              <a:rPr lang="sk-SK" dirty="0" smtClean="0"/>
              <a:t> Anna Spojená škola Ul. J. Kollára 3, Nové Mesto nad Váhom</a:t>
            </a:r>
            <a:endParaRPr lang="cs-CZ" dirty="0"/>
          </a:p>
        </p:txBody>
      </p:sp>
      <p:pic>
        <p:nvPicPr>
          <p:cNvPr id="4" name="Picture 2" descr="C:\Documents and Settings\Miloslav - Mihalik\Dokumenty\Stažené soubory\IMG_95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38981" y="747418"/>
            <a:ext cx="233303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Papierový tanier</a:t>
            </a:r>
          </a:p>
          <a:p>
            <a:r>
              <a:rPr lang="sk-SK" dirty="0" smtClean="0"/>
              <a:t>Farby ,štetec</a:t>
            </a:r>
          </a:p>
          <a:p>
            <a:r>
              <a:rPr lang="sk-SK" dirty="0" smtClean="0"/>
              <a:t>šablóny</a:t>
            </a:r>
            <a:endParaRPr lang="cs-CZ" dirty="0"/>
          </a:p>
        </p:txBody>
      </p:sp>
      <p:pic>
        <p:nvPicPr>
          <p:cNvPr id="1026" name="Picture 2" descr="C:\Documents and Settings\Miloslav - Mihalik\Dokumenty\Stažené soubory\IMG_95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368800" y="2184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Podľa šablón si obkreslíme na papierový tanier rôzne morské vzory.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7000" y="2159000"/>
            <a:ext cx="4470400" cy="33528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5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406900" y="2146300"/>
            <a:ext cx="4368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800" dirty="0" smtClean="0"/>
              <a:t>Po obkreslení vzorov postupne vymaľujeme jednotlivé vzory. Najprv sme vymaľovali kotvu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39700" y="2146300"/>
            <a:ext cx="4368800" cy="32766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5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02100" y="2146300"/>
            <a:ext cx="4368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Potom sme vymaľovali rybičku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5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Nakoniec hviezdicu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Dokumenty\Stažené soubory\IMG_95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" y="2260600"/>
            <a:ext cx="4064000" cy="3048000"/>
          </a:xfrm>
          <a:prstGeom prst="rect">
            <a:avLst/>
          </a:prstGeom>
          <a:noFill/>
        </p:spPr>
      </p:pic>
      <p:pic>
        <p:nvPicPr>
          <p:cNvPr id="5" name="Picture 3" descr="C:\Documents and Settings\Miloslav - Mihalik\Dokumenty\Stažené soubory\IMG_95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402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Letná dekorácia –tanierik je hotová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C:\Documents and Settings\Miloslav - Mihalik\Dokumenty\Stažené soubory\IMG_9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905000" y="1676400"/>
            <a:ext cx="5588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Dekoráciou dozdobíme náš interiér.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5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148181" y="3697581"/>
            <a:ext cx="233303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Prácu využijeme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 hodine pracovného vyučovania, výtvarnej výchovy, na rozvoj jemnej motoriky, </a:t>
            </a:r>
            <a:r>
              <a:rPr lang="sk-SK" dirty="0" err="1" smtClean="0"/>
              <a:t>grafomotoriky</a:t>
            </a:r>
            <a:r>
              <a:rPr lang="sk-SK" dirty="0" smtClean="0"/>
              <a:t>, rozvoja fantázie a estetického cítenia.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93</Words>
  <Application>Microsoft Office PowerPoint</Application>
  <PresentationFormat>Předvádění na obrazovce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Letná dekorácia</vt:lpstr>
      <vt:lpstr>Budeš potrebovať:</vt:lpstr>
      <vt:lpstr>Podľa šablón si obkreslíme na papierový tanier rôzne morské vzory.</vt:lpstr>
      <vt:lpstr>Po obkreslení vzorov postupne vymaľujeme jednotlivé vzory. Najprv sme vymaľovali kotvu</vt:lpstr>
      <vt:lpstr>Potom sme vymaľovali rybičku</vt:lpstr>
      <vt:lpstr>Nakoniec hviezdicu</vt:lpstr>
      <vt:lpstr>Letná dekorácia –tanierik je hotová</vt:lpstr>
      <vt:lpstr>Dekoráciou dozdobíme náš interiér.</vt:lpstr>
      <vt:lpstr>Prácu využijeme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Letná dekorácia</dc:title>
  <dc:creator/>
  <cp:lastModifiedBy>Your User Name</cp:lastModifiedBy>
  <cp:revision>5</cp:revision>
  <dcterms:created xsi:type="dcterms:W3CDTF">2006-08-16T00:00:00Z</dcterms:created>
  <dcterms:modified xsi:type="dcterms:W3CDTF">2020-05-20T10:52:14Z</dcterms:modified>
</cp:coreProperties>
</file>