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Letná dekorácia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Vypracovala: Mgr. </a:t>
            </a:r>
            <a:r>
              <a:rPr lang="sk-SK" dirty="0" err="1" smtClean="0"/>
              <a:t>Mihaliková</a:t>
            </a:r>
            <a:r>
              <a:rPr lang="sk-SK" dirty="0" smtClean="0"/>
              <a:t> Anna </a:t>
            </a:r>
          </a:p>
          <a:p>
            <a:r>
              <a:rPr lang="sk-SK" dirty="0" smtClean="0"/>
              <a:t>Spojená škola Ul. J. Kollára 3 Nové Mesto nad Váhom</a:t>
            </a:r>
            <a:endParaRPr lang="cs-CZ" dirty="0"/>
          </a:p>
        </p:txBody>
      </p:sp>
      <p:pic>
        <p:nvPicPr>
          <p:cNvPr id="4" name="Picture 2" descr="C:\Documents and Settings\Miloslav - Mihalik\Dokumenty\Stažené soubory\IMG_96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7620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Kotúčiky z toaletného papiera</a:t>
            </a:r>
          </a:p>
          <a:p>
            <a:r>
              <a:rPr lang="sk-SK" sz="2400" dirty="0" smtClean="0"/>
              <a:t>Šablónu kotvy</a:t>
            </a:r>
          </a:p>
          <a:p>
            <a:r>
              <a:rPr lang="sk-SK" sz="2400" dirty="0" smtClean="0"/>
              <a:t>Nožnice</a:t>
            </a:r>
          </a:p>
          <a:p>
            <a:r>
              <a:rPr lang="sk-SK" sz="2400" dirty="0" err="1" smtClean="0"/>
              <a:t>farb</a:t>
            </a:r>
            <a:endParaRPr lang="cs-CZ" sz="2400" dirty="0"/>
          </a:p>
        </p:txBody>
      </p:sp>
      <p:pic>
        <p:nvPicPr>
          <p:cNvPr id="1026" name="Picture 2" descr="C:\Documents and Settings\Miloslav - Mihalik\Dokumenty\Stažené soubory\IMG_96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35600" y="27940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Začneme maľovaním kotúčikov modrou farbou.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Documents and Settings\Miloslav - Mihalik\Dokumenty\Stažené soubory\IMG_9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032000"/>
            <a:ext cx="3454400" cy="25908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6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187700" y="3289300"/>
            <a:ext cx="3149600" cy="236220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Dokumenty\Stažené soubory\IMG_96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578600" y="4089400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Keď máme namaľované modré kotúčiky, začneme maľovať červené kotúčiky.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6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2606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6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92700" y="1841500"/>
            <a:ext cx="2540000" cy="1905000"/>
          </a:xfrm>
          <a:prstGeom prst="rect">
            <a:avLst/>
          </a:prstGeom>
          <a:noFill/>
        </p:spPr>
      </p:pic>
      <p:pic>
        <p:nvPicPr>
          <p:cNvPr id="6" name="Picture 2" descr="C:\Documents and Settings\Miloslav - Mihalik\Dokumenty\Stažené soubory\IMG_96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343400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Teraz začneme s vyfarbovaním kotvy na vymaľovaný kotúčik, podľa šablóny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9" name="Picture 3" descr="C:\Documents and Settings\Miloslav - Mihalik\Dokumenty\Stažené soubory\IMG_96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14600"/>
            <a:ext cx="4064000" cy="3048000"/>
          </a:xfrm>
          <a:prstGeom prst="rect">
            <a:avLst/>
          </a:prstGeom>
          <a:noFill/>
        </p:spPr>
      </p:pic>
      <p:pic>
        <p:nvPicPr>
          <p:cNvPr id="4100" name="Picture 4" descr="C:\Documents and Settings\Miloslav - Mihalik\Dokumenty\Stažené soubory\IMG_96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01589" y="2530583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 modrý kotúčik namaľujeme červenú kotvu a opačne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6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50800" y="2184400"/>
            <a:ext cx="4064000" cy="30480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445000" y="21082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Namaľované kotúčiky naaranžujeme ľubovoľným spôsobom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C:\Documents and Settings\Miloslav - Mihalik\Dokumenty\Stažené soubory\IMG_96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260600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9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878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 descr="C:\Documents and Settings\Miloslav - Mihalik\Dokumenty\Stažené soubory\IMG_96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0"/>
            <a:ext cx="3454400" cy="25908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96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na hodine Pracovného vyučovania , Výtvarnej výchovy.</a:t>
            </a:r>
          </a:p>
          <a:p>
            <a:r>
              <a:rPr lang="sk-SK" dirty="0" smtClean="0"/>
              <a:t>Práca prispeje k rozvoju jemnej motoriky, </a:t>
            </a:r>
            <a:r>
              <a:rPr lang="sk-SK" dirty="0" err="1" smtClean="0"/>
              <a:t>grafomotoriky</a:t>
            </a:r>
            <a:r>
              <a:rPr lang="sk-SK" dirty="0" smtClean="0"/>
              <a:t>, k rozvoju estetického cítenia.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96</Words>
  <Application>Microsoft Office PowerPoint</Application>
  <PresentationFormat>Předvádění na obrazovce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Letná dekorácia</vt:lpstr>
      <vt:lpstr>Budeš potrebovať:</vt:lpstr>
      <vt:lpstr>Začneme maľovaním kotúčikov modrou farbou.</vt:lpstr>
      <vt:lpstr>Keď máme namaľované modré kotúčiky, začneme maľovať červené kotúčiky. </vt:lpstr>
      <vt:lpstr>Teraz začneme s vyfarbovaním kotvy na vymaľovaný kotúčik, podľa šablóny</vt:lpstr>
      <vt:lpstr>Na modrý kotúčik namaľujeme červenú kotvu a opačne</vt:lpstr>
      <vt:lpstr>Namaľované kotúčiky naaranžujeme ľubovoľným spôsobom</vt:lpstr>
      <vt:lpstr>Snímek 8</vt:lpstr>
      <vt:lpstr>Snímek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Letná dekorácia</dc:title>
  <dc:creator/>
  <cp:lastModifiedBy>Your User Name</cp:lastModifiedBy>
  <cp:revision>7</cp:revision>
  <dcterms:created xsi:type="dcterms:W3CDTF">2006-08-16T00:00:00Z</dcterms:created>
  <dcterms:modified xsi:type="dcterms:W3CDTF">2020-05-20T11:54:32Z</dcterms:modified>
</cp:coreProperties>
</file>