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88" r:id="rId2"/>
    <p:sldId id="256" r:id="rId3"/>
    <p:sldId id="270" r:id="rId4"/>
    <p:sldId id="284" r:id="rId5"/>
    <p:sldId id="267" r:id="rId6"/>
    <p:sldId id="268" r:id="rId7"/>
    <p:sldId id="269" r:id="rId8"/>
    <p:sldId id="283" r:id="rId9"/>
    <p:sldId id="280" r:id="rId10"/>
    <p:sldId id="265" r:id="rId11"/>
    <p:sldId id="281" r:id="rId12"/>
    <p:sldId id="278" r:id="rId13"/>
    <p:sldId id="279" r:id="rId14"/>
    <p:sldId id="285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00"/>
    <a:srgbClr val="99FF66"/>
    <a:srgbClr val="000099"/>
    <a:srgbClr val="66FFCC"/>
    <a:srgbClr val="FF0066"/>
    <a:srgbClr val="99FF33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8" autoAdjust="0"/>
    <p:restoredTop sz="94563" autoAdjust="0"/>
  </p:normalViewPr>
  <p:slideViewPr>
    <p:cSldViewPr>
      <p:cViewPr varScale="1">
        <p:scale>
          <a:sx n="74" d="100"/>
          <a:sy n="74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 noProof="0" smtClean="0"/>
              <a:t>Kliknite sem a upravte štýl predlohy nadpisov.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k-SK" noProof="0" smtClean="0"/>
              <a:t>Kliknite sem a upravte štýl predlohy podnadpisov.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A748-50BE-44FD-9D53-E10BE60CFA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8683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6C5D-6B20-4EF2-AAB5-8C54CCDBD725}" type="datetimeFigureOut">
              <a:rPr lang="sk-SK"/>
              <a:pPr>
                <a:defRPr/>
              </a:pPr>
              <a:t>9.1.2017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B0D2-9601-4EE6-8E4E-880FCC9380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5032084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F8383A6-61DE-407F-83D8-3F9B9D8231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Dopytovo orientovaný projekt</a:t>
            </a:r>
          </a:p>
          <a:p>
            <a:pPr algn="ctr"/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Kód ITMS projektu 26110130435</a:t>
            </a:r>
          </a:p>
          <a:p>
            <a:pPr algn="ctr"/>
            <a:r>
              <a:rPr lang="sk-SK" sz="1400" dirty="0" smtClean="0">
                <a:solidFill>
                  <a:schemeClr val="accent4">
                    <a:lumMod val="10000"/>
                  </a:schemeClr>
                </a:solidFill>
              </a:rPr>
              <a:t>Aktivita 1.1</a:t>
            </a:r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22101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Pomenuj členov rodiny</a:t>
            </a:r>
          </a:p>
        </p:txBody>
      </p:sp>
      <p:pic>
        <p:nvPicPr>
          <p:cNvPr id="11276" name="Picture 12" descr="8842297-happy-grandpa-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153987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8842323-happy-grandma-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1574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8842362-father-and-son-cartoon –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1390650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8842378-mother-and-daughter-cartoon – ko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1401763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8842366-grandpa-and-grandson-cartoon – kop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13325"/>
            <a:ext cx="115093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8842372-grandma-and-granddaughter-cartoon – kop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13325"/>
            <a:ext cx="1225550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356100" y="2636838"/>
            <a:ext cx="523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3600" b="1"/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112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Moja rodina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1. Ja sa volám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2. Moja mama sa volá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3. Môj otec sa volá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4. Moja sestra sa volá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5. Môj brat sa volá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6. Môj dedko  sa volá .....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>
                <a:latin typeface="Arial" charset="0"/>
              </a:rPr>
              <a:t>  7. Moja babka sa volá .....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1" name="Picture 29" descr="9819386-an-illustration-of-a-mother-and-a-daughter-going-grocery-s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96975"/>
            <a:ext cx="168116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28" descr="12905167-helpful-children-to-help-the-old-man-color-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190182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27" descr="8842372-grandma-and-granddaughter-cartoon - kó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1944687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Dokonči vety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flipH="1">
            <a:off x="468313" y="1196975"/>
            <a:ext cx="2303462" cy="1081088"/>
          </a:xfrm>
          <a:prstGeom prst="wedgeRoundRectCallout">
            <a:avLst>
              <a:gd name="adj1" fmla="val -55861"/>
              <a:gd name="adj2" fmla="val 69676"/>
              <a:gd name="adj3" fmla="val 16667"/>
            </a:avLst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9750" y="15573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3300"/>
                </a:solidFill>
              </a:rPr>
              <a:t>Ja som mamina...</a:t>
            </a:r>
          </a:p>
        </p:txBody>
      </p:sp>
      <p:pic>
        <p:nvPicPr>
          <p:cNvPr id="13330" name="Picture 18" descr="9537086-a-father-and-his-son-playing-video-games-in-the-living-ro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2481262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6372225" y="836613"/>
            <a:ext cx="2016125" cy="1008062"/>
          </a:xfrm>
          <a:prstGeom prst="wedgeRoundRectCallout">
            <a:avLst>
              <a:gd name="adj1" fmla="val -40000"/>
              <a:gd name="adj2" fmla="val 94722"/>
              <a:gd name="adj3" fmla="val 16667"/>
            </a:avLst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443663" y="1196975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b="1">
                <a:solidFill>
                  <a:srgbClr val="000099"/>
                </a:solidFill>
              </a:rPr>
              <a:t>Ja som otcov...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2268538" y="3933825"/>
            <a:ext cx="2232025" cy="1008063"/>
          </a:xfrm>
          <a:prstGeom prst="wedgeRoundRectCallout">
            <a:avLst>
              <a:gd name="adj1" fmla="val -49500"/>
              <a:gd name="adj2" fmla="val 78347"/>
              <a:gd name="adj3" fmla="val 16667"/>
            </a:avLst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339975" y="4292600"/>
            <a:ext cx="2087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b="1">
                <a:solidFill>
                  <a:srgbClr val="000099"/>
                </a:solidFill>
              </a:rPr>
              <a:t>Ja som dedkov...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6516688" y="3789363"/>
            <a:ext cx="2016125" cy="1008062"/>
          </a:xfrm>
          <a:prstGeom prst="wedgeRoundRectCallout">
            <a:avLst>
              <a:gd name="adj1" fmla="val -40000"/>
              <a:gd name="adj2" fmla="val 94722"/>
              <a:gd name="adj3" fmla="val 16667"/>
            </a:avLst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443663" y="4076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3300"/>
                </a:solidFill>
              </a:rPr>
              <a:t>Ja som babkina...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13326" grpId="0" animBg="1"/>
      <p:bldP spid="13327" grpId="0"/>
      <p:bldP spid="13329" grpId="0" animBg="1"/>
      <p:bldP spid="13331" grpId="0"/>
      <p:bldP spid="13333" grpId="0" animBg="1"/>
      <p:bldP spid="13334" grpId="0"/>
      <p:bldP spid="13337" grpId="0" animBg="1"/>
      <p:bldP spid="13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14957133-family-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3457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Cvičenie na pamäť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k-SK" smtClean="0"/>
              <a:t>  My sme veľká .............,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mtClean="0"/>
              <a:t>   ...............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mtClean="0"/>
              <a:t>   ...............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mtClean="0"/>
              <a:t>   ...............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mtClean="0"/>
              <a:t>   ...  ..........  .</a:t>
            </a: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 rot="2482363">
            <a:off x="5003800" y="1844675"/>
            <a:ext cx="1558925" cy="647700"/>
          </a:xfrm>
          <a:prstGeom prst="curvedDownArrow">
            <a:avLst>
              <a:gd name="adj1" fmla="val 48137"/>
              <a:gd name="adj2" fmla="val 9627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2627313" y="2852738"/>
            <a:ext cx="3816350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2484438" y="3429000"/>
            <a:ext cx="2303462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2627313" y="4076700"/>
            <a:ext cx="3816350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2916238" y="4652963"/>
            <a:ext cx="172720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2205038"/>
            <a:ext cx="8510588" cy="1325562"/>
          </a:xfrm>
          <a:noFill/>
        </p:spPr>
        <p:txBody>
          <a:bodyPr/>
          <a:lstStyle/>
          <a:p>
            <a:r>
              <a:rPr lang="sk-SK" sz="4800" b="1" smtClean="0">
                <a:effectLst/>
                <a:latin typeface="Arial" charset="0"/>
              </a:rPr>
              <a:t>Ďakujem za pozornosť.</a:t>
            </a:r>
          </a:p>
        </p:txBody>
      </p:sp>
      <p:sp>
        <p:nvSpPr>
          <p:cNvPr id="37892" name="Rectangle 4"/>
          <p:cNvSpPr>
            <a:spLocks noRot="1" noChangeArrowheads="1"/>
          </p:cNvSpPr>
          <p:nvPr/>
        </p:nvSpPr>
        <p:spPr bwMode="auto">
          <a:xfrm>
            <a:off x="4427538" y="4149725"/>
            <a:ext cx="345598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sk-SK" sz="2400" b="1">
                <a:solidFill>
                  <a:schemeClr val="tx2"/>
                </a:solidFill>
              </a:rPr>
              <a:t>Mgr. Eva Buchelová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27088" y="5805488"/>
            <a:ext cx="744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chemeClr val="tx2"/>
                </a:solidFill>
                <a:cs typeface="Arial" charset="0"/>
              </a:rPr>
              <a:t>V prezentácii sú použité obrázky z www.123rf.com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  <p:bldP spid="378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11188" y="404813"/>
            <a:ext cx="7915275" cy="1152525"/>
          </a:xfrm>
        </p:spPr>
        <p:txBody>
          <a:bodyPr/>
          <a:lstStyle/>
          <a:p>
            <a:pPr eaLnBrk="1" hangingPunct="1"/>
            <a:r>
              <a:rPr lang="sk-SK" sz="5400" b="1" smtClean="0">
                <a:solidFill>
                  <a:srgbClr val="FFFF00"/>
                </a:solidFill>
                <a:latin typeface="Arial" charset="0"/>
              </a:rPr>
              <a:t>Moja rodina</a:t>
            </a:r>
            <a:endParaRPr lang="sk-SK" sz="3200" b="1" smtClean="0">
              <a:solidFill>
                <a:srgbClr val="FF505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00113" y="5876925"/>
            <a:ext cx="7704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8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 sme veľká rodina – otec, mama, brat a ja</a:t>
            </a:r>
          </a:p>
        </p:txBody>
      </p:sp>
      <p:pic>
        <p:nvPicPr>
          <p:cNvPr id="3083" name="Picture 11" descr="famil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5257800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572000" y="1628775"/>
            <a:ext cx="41767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Čo je domov, dobre viem,      hneď vám na to odpoviem.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Môj vankúšik v postieľke, sladký hrášok v polievke.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Rozprávočka od babičky, sladký božtek od mamičky.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Dedkov koník z kúska lipy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ocko, čo vraví vtipy.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Čo je domov, dobre viem, </a:t>
            </a:r>
          </a:p>
          <a:p>
            <a:r>
              <a:rPr lang="sk-SK" sz="24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papier ho maľujem.</a:t>
            </a:r>
          </a:p>
        </p:txBody>
      </p:sp>
      <p:pic>
        <p:nvPicPr>
          <p:cNvPr id="4112" name="Picture 16" descr="Nepojmenovan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3211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Nepojmenovaný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2160588" cy="17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580063" y="692150"/>
            <a:ext cx="173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600" b="1">
                <a:solidFill>
                  <a:srgbClr val="FFFF00"/>
                </a:solidFill>
              </a:rPr>
              <a:t>Rodina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d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290195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987675" y="476250"/>
            <a:ext cx="361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600" b="1">
                <a:solidFill>
                  <a:srgbClr val="FFFF00"/>
                </a:solidFill>
              </a:rPr>
              <a:t>Členovia rodiny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50913" y="1908175"/>
            <a:ext cx="1614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cs typeface="Arial" charset="0"/>
              </a:rPr>
              <a:t>•</a:t>
            </a:r>
            <a:r>
              <a:rPr lang="sk-SK" sz="3200" b="1"/>
              <a:t> mama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971550" y="2565400"/>
            <a:ext cx="1273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cs typeface="Arial" charset="0"/>
              </a:rPr>
              <a:t>•</a:t>
            </a:r>
            <a:r>
              <a:rPr lang="sk-SK" sz="3200" b="1"/>
              <a:t> otec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843213" y="1700213"/>
            <a:ext cx="1514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solidFill>
                  <a:srgbClr val="FFFF00"/>
                </a:solidFill>
              </a:rPr>
              <a:t>rodičia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2843213" y="1557338"/>
            <a:ext cx="1512887" cy="863600"/>
          </a:xfrm>
          <a:prstGeom prst="wedgeRoundRectCallout">
            <a:avLst>
              <a:gd name="adj1" fmla="val -44963"/>
              <a:gd name="adj2" fmla="val 70037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132138" y="4076700"/>
            <a:ext cx="904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solidFill>
                  <a:srgbClr val="FFFF00"/>
                </a:solidFill>
              </a:rPr>
              <a:t>deti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2843213" y="3933825"/>
            <a:ext cx="1512887" cy="863600"/>
          </a:xfrm>
          <a:prstGeom prst="wedgeRoundRectCallout">
            <a:avLst>
              <a:gd name="adj1" fmla="val -44963"/>
              <a:gd name="adj2" fmla="val 70037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042988" y="4149725"/>
            <a:ext cx="1522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cs typeface="Arial" charset="0"/>
              </a:rPr>
              <a:t>•</a:t>
            </a:r>
            <a:r>
              <a:rPr lang="sk-SK" sz="3200" b="1"/>
              <a:t> dcéra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042988" y="4868863"/>
            <a:ext cx="1138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200" b="1">
                <a:cs typeface="Arial" charset="0"/>
              </a:rPr>
              <a:t>•</a:t>
            </a:r>
            <a:r>
              <a:rPr lang="sk-SK" sz="3200" b="1"/>
              <a:t> syn</a:t>
            </a:r>
          </a:p>
        </p:txBody>
      </p:sp>
      <p:pic>
        <p:nvPicPr>
          <p:cNvPr id="31760" name="Picture 16" descr="otec a m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2686050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/>
      <p:bldP spid="31753" grpId="0"/>
      <p:bldP spid="31754" grpId="0" animBg="1"/>
      <p:bldP spid="31755" grpId="0"/>
      <p:bldP spid="31756" grpId="0" animBg="1"/>
      <p:bldP spid="31757" grpId="0"/>
      <p:bldP spid="317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rodi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5081588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10588" cy="1040160"/>
          </a:xfrm>
        </p:spPr>
        <p:txBody>
          <a:bodyPr/>
          <a:lstStyle/>
          <a:p>
            <a:pPr eaLnBrk="1" hangingPunct="1">
              <a:defRPr/>
            </a:pPr>
            <a:r>
              <a:rPr lang="sk-SK" b="1" dirty="0" smtClean="0">
                <a:solidFill>
                  <a:srgbClr val="FFFF00"/>
                </a:solidFill>
              </a:rPr>
              <a:t>Súrodenci</a:t>
            </a:r>
          </a:p>
        </p:txBody>
      </p:sp>
      <p:sp>
        <p:nvSpPr>
          <p:cNvPr id="6151" name="Line 17"/>
          <p:cNvSpPr>
            <a:spLocks noChangeShapeType="1"/>
          </p:cNvSpPr>
          <p:nvPr/>
        </p:nvSpPr>
        <p:spPr bwMode="auto">
          <a:xfrm>
            <a:off x="1619250" y="2708275"/>
            <a:ext cx="574675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2" name="Line 18"/>
          <p:cNvSpPr>
            <a:spLocks noChangeShapeType="1"/>
          </p:cNvSpPr>
          <p:nvPr/>
        </p:nvSpPr>
        <p:spPr bwMode="auto">
          <a:xfrm flipH="1">
            <a:off x="6659563" y="2420938"/>
            <a:ext cx="792162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3" name="Line 19"/>
          <p:cNvSpPr>
            <a:spLocks noChangeShapeType="1"/>
          </p:cNvSpPr>
          <p:nvPr/>
        </p:nvSpPr>
        <p:spPr bwMode="auto">
          <a:xfrm flipV="1">
            <a:off x="1619250" y="2133600"/>
            <a:ext cx="208915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451725" y="1916113"/>
            <a:ext cx="1235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800" b="1"/>
              <a:t>sestra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95288" y="2420938"/>
            <a:ext cx="1154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800" b="1"/>
              <a:t>bratia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6151" grpId="0" animBg="1"/>
      <p:bldP spid="6152" grpId="0" animBg="1"/>
      <p:bldP spid="6153" grpId="0" animBg="1"/>
      <p:bldP spid="6162" grpId="0"/>
      <p:bldP spid="6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260350"/>
            <a:ext cx="8510588" cy="1325563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99FF33"/>
                </a:solidFill>
                <a:latin typeface="Arial" charset="0"/>
              </a:rPr>
              <a:t>Bratia</a:t>
            </a:r>
          </a:p>
        </p:txBody>
      </p:sp>
      <p:sp>
        <p:nvSpPr>
          <p:cNvPr id="3789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39750" y="1628775"/>
            <a:ext cx="4486275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chemeClr val="hlink"/>
                </a:solidFill>
                <a:latin typeface="Arial" charset="0"/>
              </a:rPr>
              <a:t>Môj brat - je môj kamarát.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chemeClr val="hlink"/>
                </a:solidFill>
                <a:latin typeface="Arial" charset="0"/>
              </a:rPr>
              <a:t>...hrá sa so mnou,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chemeClr val="hlink"/>
                </a:solidFill>
                <a:latin typeface="Arial" charset="0"/>
              </a:rPr>
              <a:t>rád sa jaší,</a:t>
            </a:r>
            <a:endParaRPr lang="sk-SK" sz="2800" smtClean="0">
              <a:solidFill>
                <a:srgbClr val="FF505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chemeClr val="hlink"/>
                </a:solidFill>
                <a:latin typeface="Arial" charset="0"/>
              </a:rPr>
              <a:t>nevadí mu, že som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chemeClr val="hlink"/>
                </a:solidFill>
                <a:latin typeface="Arial" charset="0"/>
              </a:rPr>
              <a:t>menší.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z="2800" smtClean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rgbClr val="00FFFF"/>
                </a:solidFill>
                <a:latin typeface="Arial" charset="0"/>
              </a:rPr>
              <a:t>My sme bratia - súrodenci.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rgbClr val="00FFFF"/>
                </a:solidFill>
                <a:latin typeface="Arial" charset="0"/>
              </a:rPr>
              <a:t>Ja som menší,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800" smtClean="0">
                <a:solidFill>
                  <a:srgbClr val="00FFFF"/>
                </a:solidFill>
                <a:latin typeface="Arial" charset="0"/>
              </a:rPr>
              <a:t>brat je  väčší.</a:t>
            </a:r>
          </a:p>
        </p:txBody>
      </p:sp>
      <p:pic>
        <p:nvPicPr>
          <p:cNvPr id="7180" name="Picture 12" descr="br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193040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brat veľk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565400"/>
            <a:ext cx="1804987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8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7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7524750" y="1844675"/>
            <a:ext cx="504825" cy="431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9940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solidFill>
                  <a:srgbClr val="FF00FF"/>
                </a:solidFill>
                <a:latin typeface="Arial" charset="0"/>
              </a:rPr>
              <a:t>Sestra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4787900" y="1268413"/>
            <a:ext cx="2089150" cy="1368425"/>
          </a:xfrm>
          <a:prstGeom prst="wedgeRoundRectCallout">
            <a:avLst>
              <a:gd name="adj1" fmla="val 71051"/>
              <a:gd name="adj2" fmla="val 21579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sk-SK" b="1">
                <a:effectLst>
                  <a:outerShdw blurRad="38100" dist="38100" dir="2700000" algn="tl">
                    <a:srgbClr val="000000"/>
                  </a:outerShdw>
                </a:effectLst>
              </a:rPr>
              <a:t>Máme jednu sestričku, upratuje izbičku.</a:t>
            </a:r>
          </a:p>
        </p:txBody>
      </p:sp>
      <p:pic>
        <p:nvPicPr>
          <p:cNvPr id="8203" name="Picture 11" descr="13635780-illustration-of-a-housekee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2952750" cy="23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sestrič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25538"/>
            <a:ext cx="2062163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13121362-illustration-of-a-girl-and-boy-on-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3024187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6" name="AutoShape 10"/>
          <p:cNvSpPr>
            <a:spLocks noChangeArrowheads="1"/>
          </p:cNvSpPr>
          <p:nvPr/>
        </p:nvSpPr>
        <p:spPr bwMode="auto">
          <a:xfrm rot="5400000">
            <a:off x="6157913" y="3716337"/>
            <a:ext cx="1366838" cy="3097213"/>
          </a:xfrm>
          <a:prstGeom prst="wedgeRoundRectCallout">
            <a:avLst>
              <a:gd name="adj1" fmla="val -9005"/>
              <a:gd name="adj2" fmla="val 85468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Sestru máme veľmi radi,  pretože nám stále radí,</a:t>
            </a:r>
          </a:p>
          <a:p>
            <a:pPr algn="ctr"/>
            <a:r>
              <a:rPr lang="sk-SK" b="1">
                <a:effectLst>
                  <a:outerShdw blurRad="38100" dist="38100" dir="2700000" algn="tl">
                    <a:srgbClr val="000000"/>
                  </a:outerShdw>
                </a:effectLst>
              </a:rPr>
              <a:t> ako písať písmenká, </a:t>
            </a:r>
            <a:r>
              <a:rPr lang="sk-SK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či </a:t>
            </a:r>
            <a:r>
              <a:rPr lang="sk-SK" b="1">
                <a:effectLst>
                  <a:outerShdw blurRad="38100" dist="38100" dir="2700000" algn="tl">
                    <a:srgbClr val="000000"/>
                  </a:outerShdw>
                </a:effectLst>
              </a:rPr>
              <a:t>odčítať </a:t>
            </a:r>
            <a:r>
              <a:rPr lang="sk-SK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číselka</a:t>
            </a:r>
            <a:r>
              <a:rPr lang="sk-SK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39940" grpId="0"/>
      <p:bldP spid="39945" grpId="0" animBg="1"/>
      <p:bldP spid="399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sz="4000" b="1" smtClean="0">
                <a:latin typeface="Arial" charset="0"/>
              </a:rPr>
              <a:t>Kto patrí do najbližšej rodiny?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55650" y="1412875"/>
            <a:ext cx="2376488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z="2800" b="1" smtClean="0">
                <a:solidFill>
                  <a:srgbClr val="FF00FF"/>
                </a:solidFill>
                <a:latin typeface="Arial" charset="0"/>
              </a:rPr>
              <a:t>s</a:t>
            </a:r>
            <a:r>
              <a:rPr lang="sk-SK" sz="2800" b="1" smtClean="0">
                <a:solidFill>
                  <a:srgbClr val="FF00FF"/>
                </a:solidFill>
                <a:latin typeface="Arial Rounded MT Bold" pitchFamily="34" charset="0"/>
              </a:rPr>
              <a:t>tarí rodičia</a:t>
            </a:r>
            <a:r>
              <a:rPr lang="sk-SK" sz="2800" b="1" smtClean="0">
                <a:solidFill>
                  <a:srgbClr val="FF00FF"/>
                </a:solidFill>
                <a:latin typeface="Arial" charset="0"/>
              </a:rPr>
              <a:t>:</a:t>
            </a:r>
          </a:p>
        </p:txBody>
      </p:sp>
      <p:pic>
        <p:nvPicPr>
          <p:cNvPr id="28684" name="Picture 12" descr="babi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2147887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8842383-family-generation-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2820988" cy="4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Rot="1" noChangeArrowheads="1"/>
          </p:cNvSpPr>
          <p:nvPr/>
        </p:nvSpPr>
        <p:spPr bwMode="auto">
          <a:xfrm>
            <a:off x="4500563" y="1412875"/>
            <a:ext cx="12969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sk-SK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babka</a:t>
            </a:r>
          </a:p>
        </p:txBody>
      </p:sp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6659563" y="1412875"/>
            <a:ext cx="12969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sk-SK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dedko</a:t>
            </a:r>
          </a:p>
        </p:txBody>
      </p:sp>
      <p:pic>
        <p:nvPicPr>
          <p:cNvPr id="28689" name="Picture 17" descr="deduš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36838"/>
            <a:ext cx="2519363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68538" y="0"/>
            <a:ext cx="4464050" cy="1341438"/>
          </a:xfrm>
        </p:spPr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Vzťahy</a:t>
            </a:r>
            <a:r>
              <a:rPr lang="sk-SK" smtClean="0">
                <a:latin typeface="Arial" charset="0"/>
              </a:rPr>
              <a:t> </a:t>
            </a:r>
            <a:r>
              <a:rPr lang="sk-SK" b="1" smtClean="0">
                <a:latin typeface="Arial" charset="0"/>
              </a:rPr>
              <a:t>v rodine</a:t>
            </a:r>
          </a:p>
        </p:txBody>
      </p:sp>
      <p:sp>
        <p:nvSpPr>
          <p:cNvPr id="57364" name="Rectangle 2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9750" y="1268413"/>
            <a:ext cx="3671888" cy="1223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3400" smtClean="0">
                <a:latin typeface="Arial" charset="0"/>
              </a:rPr>
              <a:t>Ja som dedko,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3400" smtClean="0">
                <a:latin typeface="Arial" charset="0"/>
              </a:rPr>
              <a:t>to je moja vnučka. </a:t>
            </a:r>
          </a:p>
        </p:txBody>
      </p:sp>
      <p:pic>
        <p:nvPicPr>
          <p:cNvPr id="10250" name="Picture 10" descr="babi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36838"/>
            <a:ext cx="2484437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deduš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vnu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24479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vnučk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2600"/>
            <a:ext cx="127317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0"/>
          <p:cNvSpPr>
            <a:spLocks noRot="1" noChangeArrowheads="1"/>
          </p:cNvSpPr>
          <p:nvPr/>
        </p:nvSpPr>
        <p:spPr bwMode="auto">
          <a:xfrm>
            <a:off x="5219700" y="1268413"/>
            <a:ext cx="31051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sk-SK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Ja som babka,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sk-SK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to je môj vnuk.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/>
    </p:bldLst>
  </p:timing>
</p:sld>
</file>

<file path=ppt/theme/theme1.xml><?xml version="1.0" encoding="utf-8"?>
<a:theme xmlns:a="http://schemas.openxmlformats.org/drawingml/2006/main" name="2_Oblaky">
  <a:themeElements>
    <a:clrScheme name="Oblaky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2_Oblak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laky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laky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</TotalTime>
  <Words>319</Words>
  <Application>Microsoft Office PowerPoint</Application>
  <PresentationFormat>Předvádění na obrazovce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2_Oblaky</vt:lpstr>
      <vt:lpstr>Snímek 1</vt:lpstr>
      <vt:lpstr>Moja rodina</vt:lpstr>
      <vt:lpstr>Snímek 3</vt:lpstr>
      <vt:lpstr>Snímek 4</vt:lpstr>
      <vt:lpstr>Súrodenci</vt:lpstr>
      <vt:lpstr>Bratia</vt:lpstr>
      <vt:lpstr>Sestra</vt:lpstr>
      <vt:lpstr>Kto patrí do najbližšej rodiny?</vt:lpstr>
      <vt:lpstr>Vzťahy v rodine</vt:lpstr>
      <vt:lpstr>Pomenuj členov rodiny</vt:lpstr>
      <vt:lpstr>Moja rodina</vt:lpstr>
      <vt:lpstr>Dokonči vety</vt:lpstr>
      <vt:lpstr>Cvičenie na pamäť</vt:lpstr>
      <vt:lpstr>Ďakujem za pozornosť.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rodina</dc:title>
  <dc:creator>dell</dc:creator>
  <cp:lastModifiedBy>Your User Name</cp:lastModifiedBy>
  <cp:revision>33</cp:revision>
  <dcterms:created xsi:type="dcterms:W3CDTF">2012-10-09T17:49:07Z</dcterms:created>
  <dcterms:modified xsi:type="dcterms:W3CDTF">2017-01-09T16:01:58Z</dcterms:modified>
</cp:coreProperties>
</file>