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sldIdLst>
    <p:sldId id="256" r:id="rId4"/>
    <p:sldId id="257" r:id="rId5"/>
    <p:sldId id="258" r:id="rId6"/>
    <p:sldId id="259" r:id="rId7"/>
    <p:sldId id="269" r:id="rId8"/>
    <p:sldId id="261" r:id="rId9"/>
    <p:sldId id="262" r:id="rId10"/>
    <p:sldId id="271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 Namaľuj si strom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Vypracovala : Mgr. </a:t>
            </a:r>
            <a:r>
              <a:rPr lang="sk-SK" sz="2400" dirty="0" err="1" smtClean="0">
                <a:solidFill>
                  <a:schemeClr val="tx1"/>
                </a:solidFill>
              </a:rPr>
              <a:t>Mihaliková</a:t>
            </a:r>
            <a:r>
              <a:rPr lang="sk-SK" sz="2400" dirty="0" smtClean="0">
                <a:solidFill>
                  <a:schemeClr val="tx1"/>
                </a:solidFill>
              </a:rPr>
              <a:t> Anna</a:t>
            </a: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000" dirty="0" smtClean="0">
                <a:solidFill>
                  <a:schemeClr val="tx1"/>
                </a:solidFill>
              </a:rPr>
              <a:t>Spojená škola Ul. J. Kollára </a:t>
            </a:r>
            <a:r>
              <a:rPr lang="sk-SK" sz="2000" smtClean="0">
                <a:solidFill>
                  <a:schemeClr val="tx1"/>
                </a:solidFill>
              </a:rPr>
              <a:t>3,</a:t>
            </a:r>
          </a:p>
          <a:p>
            <a:pPr algn="l"/>
            <a:r>
              <a:rPr lang="sk-SK" sz="2000" smtClean="0">
                <a:solidFill>
                  <a:schemeClr val="tx1"/>
                </a:solidFill>
              </a:rPr>
              <a:t> </a:t>
            </a:r>
            <a:r>
              <a:rPr lang="sk-SK" sz="2000" dirty="0" smtClean="0">
                <a:solidFill>
                  <a:schemeClr val="tx1"/>
                </a:solidFill>
              </a:rPr>
              <a:t>Nové Mesto nad Váhom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C:\Documents and Settings\Miloslav - Mihalik\Plocha\ulohy 2\malovanie\IMG_904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0" y="2339181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 descr="C:\Documents and Settings\Miloslav - Mihalik\Plocha\ulohy 2\malovanie\IMG_90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30200" y="2336800"/>
            <a:ext cx="4064000" cy="3048000"/>
          </a:xfrm>
          <a:prstGeom prst="rect">
            <a:avLst/>
          </a:prstGeom>
          <a:noFill/>
        </p:spPr>
      </p:pic>
      <p:pic>
        <p:nvPicPr>
          <p:cNvPr id="8195" name="Picture 3" descr="C:\Documents and Settings\Miloslav - Mihalik\Plocha\ulohy 2\malovanie\IMG_90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0640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Obrázky sú hotové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C:\Documents and Settings\Miloslav - Mihalik\Plocha\ulohy 2\malovanie\IMG_90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00250"/>
            <a:ext cx="3733800" cy="2800350"/>
          </a:xfrm>
          <a:prstGeom prst="rect">
            <a:avLst/>
          </a:prstGeom>
          <a:noFill/>
        </p:spPr>
      </p:pic>
      <p:pic>
        <p:nvPicPr>
          <p:cNvPr id="9219" name="Picture 3" descr="C:\Documents and Settings\Miloslav - Mihalik\Plocha\ulohy 2\malovanie\IMG_90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981200"/>
            <a:ext cx="37592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Namaľovaný kameň je peknou dekoráciou na ľubovoľnom mieste.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42" name="Picture 2" descr="C:\Documents and Settings\Miloslav - Mihalik\Plocha\ulohy 2\malovanie\IMG_90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2743200" cy="2057400"/>
          </a:xfrm>
          <a:prstGeom prst="rect">
            <a:avLst/>
          </a:prstGeom>
          <a:noFill/>
        </p:spPr>
      </p:pic>
      <p:pic>
        <p:nvPicPr>
          <p:cNvPr id="10243" name="Picture 3" descr="C:\Documents and Settings\Miloslav - Mihalik\Plocha\ulohy 2\malovanie\IMG_90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676400"/>
            <a:ext cx="2717800" cy="2038350"/>
          </a:xfrm>
          <a:prstGeom prst="rect">
            <a:avLst/>
          </a:prstGeom>
          <a:noFill/>
        </p:spPr>
      </p:pic>
      <p:pic>
        <p:nvPicPr>
          <p:cNvPr id="10244" name="Picture 4" descr="C:\Documents and Settings\Miloslav - Mihalik\Plocha\ulohy 2\malovanie\IMG_905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790950"/>
            <a:ext cx="3276600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Prezentáciu využijeme na hodinách Výtvarnej výchovy, pracovného vyučovania, vecného učiva.</a:t>
            </a:r>
          </a:p>
          <a:p>
            <a:r>
              <a:rPr lang="sk-SK" dirty="0" smtClean="0"/>
              <a:t>Na hodinách SJL prispeje k rozvoju jemnej motoriky, </a:t>
            </a:r>
            <a:r>
              <a:rPr lang="sk-SK" dirty="0" err="1" smtClean="0"/>
              <a:t>grafomotoriky</a:t>
            </a:r>
            <a:r>
              <a:rPr lang="sk-SK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Budeš potrebovať: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Papierový tanier</a:t>
            </a:r>
          </a:p>
          <a:p>
            <a:r>
              <a:rPr lang="sk-SK" dirty="0" smtClean="0"/>
              <a:t>Temperové farby, alebo vodové</a:t>
            </a:r>
          </a:p>
          <a:p>
            <a:r>
              <a:rPr lang="sk-SK" dirty="0" smtClean="0"/>
              <a:t>Vatové paličky</a:t>
            </a:r>
          </a:p>
          <a:p>
            <a:r>
              <a:rPr lang="sk-SK" dirty="0" smtClean="0"/>
              <a:t>Štetec</a:t>
            </a:r>
          </a:p>
          <a:p>
            <a:r>
              <a:rPr lang="sk-SK" dirty="0" smtClean="0"/>
              <a:t>Plochý kameň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Budeme maľovať na papierový tanier, výkres, alebo plochý kameň</a:t>
            </a:r>
            <a:endParaRPr lang="cs-CZ" sz="2400" dirty="0"/>
          </a:p>
        </p:txBody>
      </p:sp>
      <p:pic>
        <p:nvPicPr>
          <p:cNvPr id="1026" name="Picture 2" descr="C:\Documents and Settings\Miloslav - Mihalik\Plocha\ulohy 2\malovanie\IMG_282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0574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400" dirty="0" err="1" smtClean="0"/>
              <a:t>Zvazok</a:t>
            </a:r>
            <a:r>
              <a:rPr lang="sk-SK" sz="2400" dirty="0" smtClean="0"/>
              <a:t> paličiek budeme postupne namáčať do farby a odtláčať na papierový tanier do tvaru koruny stromu.</a:t>
            </a:r>
            <a:endParaRPr lang="cs-CZ" sz="2400" dirty="0"/>
          </a:p>
        </p:txBody>
      </p:sp>
      <p:pic>
        <p:nvPicPr>
          <p:cNvPr id="2050" name="Picture 2" descr="C:\Documents and Settings\Miloslav - Mihalik\Plocha\ulohy 2\malovanie\IMG_283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69850" y="2508250"/>
            <a:ext cx="3606800" cy="2705100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Plocha\ulohy 2\malovanie\IMG_28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825750" y="2584450"/>
            <a:ext cx="3606800" cy="2705100"/>
          </a:xfrm>
          <a:prstGeom prst="rect">
            <a:avLst/>
          </a:prstGeom>
          <a:noFill/>
        </p:spPr>
      </p:pic>
      <p:pic>
        <p:nvPicPr>
          <p:cNvPr id="2052" name="Picture 4" descr="C:\Documents and Settings\Miloslav - Mihalik\Plocha\ulohy 2\malovanie\IMG_283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753100" y="2705100"/>
            <a:ext cx="3429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Pridaj kmeň stromu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C:\Documents and Settings\Miloslav - Mihalik\Plocha\ulohy 2\malovanie\IMG_283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77825" y="2593975"/>
            <a:ext cx="3683000" cy="2762250"/>
          </a:xfrm>
          <a:prstGeom prst="rect">
            <a:avLst/>
          </a:prstGeom>
          <a:noFill/>
        </p:spPr>
      </p:pic>
      <p:pic>
        <p:nvPicPr>
          <p:cNvPr id="5" name="Picture 3" descr="C:\Documents and Settings\Miloslav - Mihalik\Plocha\ulohy 2\malovanie\IMG_28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810000" y="2514600"/>
            <a:ext cx="3657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Domaľuj trávičku okolo stromu.</a:t>
            </a:r>
            <a:endParaRPr lang="cs-CZ" dirty="0"/>
          </a:p>
        </p:txBody>
      </p:sp>
      <p:pic>
        <p:nvPicPr>
          <p:cNvPr id="4098" name="Picture 2" descr="C:\Documents and Settings\Miloslav - Mihalik\Plocha\ulohy 2\malovanie\IMG_283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" y="2184400"/>
            <a:ext cx="4064000" cy="3048000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Plocha\ulohy 2\malovanie\IMG_28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3782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Teraz pridáme oblohu</a:t>
            </a:r>
            <a:endParaRPr lang="cs-CZ" dirty="0"/>
          </a:p>
        </p:txBody>
      </p:sp>
      <p:pic>
        <p:nvPicPr>
          <p:cNvPr id="5122" name="Picture 2" descr="C:\Documents and Settings\Miloslav - Mihalik\Plocha\ulohy 2\malovanie\IMG_904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27000" y="2260600"/>
            <a:ext cx="4064000" cy="3048000"/>
          </a:xfrm>
          <a:prstGeom prst="rect">
            <a:avLst/>
          </a:prstGeom>
          <a:noFill/>
        </p:spPr>
      </p:pic>
      <p:pic>
        <p:nvPicPr>
          <p:cNvPr id="5123" name="Picture 3" descr="C:\Documents and Settings\Miloslav - Mihalik\Plocha\ulohy 2\malovanie\IMG_90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0640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Obrázok je hotový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Documents and Settings\Miloslav - Mihalik\Dokumenty\Stažené soubory\IMG_90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362200" y="2667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Rovnaký postup použijeme pri maľovaní na kameň</a:t>
            </a:r>
            <a:endParaRPr lang="cs-CZ" dirty="0"/>
          </a:p>
        </p:txBody>
      </p:sp>
      <p:pic>
        <p:nvPicPr>
          <p:cNvPr id="6146" name="Picture 2" descr="C:\Documents and Settings\Miloslav - Mihalik\Plocha\ulohy 2\malovanie\IMG_90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" y="2260600"/>
            <a:ext cx="4064000" cy="3048000"/>
          </a:xfrm>
          <a:prstGeom prst="rect">
            <a:avLst/>
          </a:prstGeom>
          <a:noFill/>
        </p:spPr>
      </p:pic>
      <p:pic>
        <p:nvPicPr>
          <p:cNvPr id="6147" name="Picture 3" descr="C:\Documents and Settings\Miloslav - Mihalik\Plocha\ulohy 2\malovanie\IMG_90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7592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126</Words>
  <Application>Microsoft Office PowerPoint</Application>
  <PresentationFormat>Předvádění na obrazovce (4:3)</PresentationFormat>
  <Paragraphs>21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Office Theme</vt:lpstr>
      <vt:lpstr>Arkýř</vt:lpstr>
      <vt:lpstr>Arkýř</vt:lpstr>
      <vt:lpstr> Namaľuj si strom</vt:lpstr>
      <vt:lpstr>Budeš potrebovať:</vt:lpstr>
      <vt:lpstr>Budeme maľovať na papierový tanier, výkres, alebo plochý kameň</vt:lpstr>
      <vt:lpstr>Zvazok paličiek budeme postupne namáčať do farby a odtláčať na papierový tanier do tvaru koruny stromu.</vt:lpstr>
      <vt:lpstr> Pridaj kmeň stromu</vt:lpstr>
      <vt:lpstr>Domaľuj trávičku okolo stromu.</vt:lpstr>
      <vt:lpstr>Teraz pridáme oblohu</vt:lpstr>
      <vt:lpstr>Obrázok je hotový</vt:lpstr>
      <vt:lpstr>Rovnaký postup použijeme pri maľovaní na kameň</vt:lpstr>
      <vt:lpstr>Snímek 10</vt:lpstr>
      <vt:lpstr>Snímek 11</vt:lpstr>
      <vt:lpstr>Obrázky sú hotové</vt:lpstr>
      <vt:lpstr>Namaľovaný kameň je peknou dekoráciou na ľubovoľnom mieste.</vt:lpstr>
      <vt:lpstr>Snímek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Vyv : Namaľuj si strom</dc:title>
  <dc:creator/>
  <cp:lastModifiedBy>Your User Name</cp:lastModifiedBy>
  <cp:revision>11</cp:revision>
  <dcterms:created xsi:type="dcterms:W3CDTF">2006-08-16T00:00:00Z</dcterms:created>
  <dcterms:modified xsi:type="dcterms:W3CDTF">2020-04-21T08:38:03Z</dcterms:modified>
</cp:coreProperties>
</file>