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Vlastiveda –4.roč.Rastliny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Vypracovala Mgr. </a:t>
            </a:r>
            <a:r>
              <a:rPr lang="sk-SK" dirty="0" err="1" smtClean="0">
                <a:solidFill>
                  <a:schemeClr val="tx1"/>
                </a:solidFill>
              </a:rPr>
              <a:t>Mihaliková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A</a:t>
            </a:r>
            <a:r>
              <a:rPr lang="sk-SK" dirty="0" smtClean="0">
                <a:solidFill>
                  <a:schemeClr val="tx1"/>
                </a:solidFill>
              </a:rPr>
              <a:t>nna </a:t>
            </a:r>
            <a:r>
              <a:rPr lang="sk-SK" dirty="0" smtClean="0">
                <a:solidFill>
                  <a:schemeClr val="tx1"/>
                </a:solidFill>
              </a:rPr>
              <a:t>S</a:t>
            </a:r>
            <a:r>
              <a:rPr lang="sk-SK" dirty="0" smtClean="0">
                <a:solidFill>
                  <a:schemeClr val="tx1"/>
                </a:solidFill>
              </a:rPr>
              <a:t>pojená škola Ul. </a:t>
            </a:r>
            <a:r>
              <a:rPr lang="sk-SK" dirty="0" err="1" smtClean="0">
                <a:solidFill>
                  <a:schemeClr val="tx1"/>
                </a:solidFill>
              </a:rPr>
              <a:t>J.Kollára</a:t>
            </a:r>
            <a:r>
              <a:rPr lang="sk-SK" dirty="0" smtClean="0">
                <a:solidFill>
                  <a:schemeClr val="tx1"/>
                </a:solidFill>
              </a:rPr>
              <a:t> 3 Nové Mesto nad Váhom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Kvety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Vyrastajú na konci stoniek.</a:t>
            </a:r>
          </a:p>
          <a:p>
            <a:r>
              <a:rPr lang="sk-SK" dirty="0" smtClean="0"/>
              <a:t>Niektoré majú jeden kvet, iné ich majú veľa</a:t>
            </a:r>
          </a:p>
          <a:p>
            <a:r>
              <a:rPr lang="sk-SK" dirty="0" smtClean="0"/>
              <a:t>Majú rôzny tvar, veľkosť, farbu i vôňu</a:t>
            </a:r>
            <a:endParaRPr lang="cs-CZ" dirty="0"/>
          </a:p>
        </p:txBody>
      </p:sp>
      <p:pic>
        <p:nvPicPr>
          <p:cNvPr id="9218" name="Picture 2" descr="C:\Documents and Settings\Miloslav - Mihalik\Plocha\ulohy 2\D.u.od 4.5.do 8.5\kv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038600"/>
            <a:ext cx="2143125" cy="2143125"/>
          </a:xfrm>
          <a:prstGeom prst="rect">
            <a:avLst/>
          </a:prstGeom>
          <a:noFill/>
        </p:spPr>
      </p:pic>
      <p:pic>
        <p:nvPicPr>
          <p:cNvPr id="9219" name="Picture 3" descr="C:\Documents and Settings\Miloslav - Mihalik\Plocha\ulohy 2\D.u.od 4.5.do 8.5\kvet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733800"/>
            <a:ext cx="2143125" cy="2143125"/>
          </a:xfrm>
          <a:prstGeom prst="rect">
            <a:avLst/>
          </a:prstGeom>
          <a:noFill/>
        </p:spPr>
      </p:pic>
      <p:pic>
        <p:nvPicPr>
          <p:cNvPr id="9220" name="Picture 4" descr="C:\Documents and Settings\Miloslav - Mihalik\Plocha\ulohy 2\D.u.od 4.5.do 8.5\prvo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4114800"/>
            <a:ext cx="2771775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Plod sa vyvíja po opelení z kvetu</a:t>
            </a:r>
          </a:p>
          <a:p>
            <a:r>
              <a:rPr lang="sk-SK" dirty="0" smtClean="0"/>
              <a:t>V plodoch sú uložené semená, z ktorých vyrastá nová rastlina</a:t>
            </a:r>
            <a:endParaRPr lang="cs-CZ" dirty="0"/>
          </a:p>
        </p:txBody>
      </p:sp>
      <p:pic>
        <p:nvPicPr>
          <p:cNvPr id="10245" name="Picture 5" descr="C:\Documents and Settings\Miloslav - Mihalik\Plocha\ulohy 2\D.u.od 4.5.do 8.5\čereš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657600"/>
            <a:ext cx="2495550" cy="1838325"/>
          </a:xfrm>
          <a:prstGeom prst="rect">
            <a:avLst/>
          </a:prstGeom>
          <a:noFill/>
        </p:spPr>
      </p:pic>
      <p:pic>
        <p:nvPicPr>
          <p:cNvPr id="10246" name="Picture 6" descr="C:\Documents and Settings\Miloslav - Mihalik\Plocha\ulohy 2\D.u.od 4.5.do 8.5\gran jablk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810000"/>
            <a:ext cx="2619375" cy="1743075"/>
          </a:xfrm>
          <a:prstGeom prst="rect">
            <a:avLst/>
          </a:prstGeom>
          <a:noFill/>
        </p:spPr>
      </p:pic>
      <p:pic>
        <p:nvPicPr>
          <p:cNvPr id="10247" name="Picture 7" descr="C:\Documents and Settings\Miloslav - Mihalik\Plocha\ulohy 2\D.u.od 4.5.do 8.5\jab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352800"/>
            <a:ext cx="1876425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Rastliny sú neoddeliteľnou súčasťou prírody. Sú pre život človeka nesmierne dôležité. Chráňme si rastlinstvo na našej planéte ochránime tým prírodu aj človeka!!!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Rastliny rastú všade , kde je vzduch, svetlo, voda a teplo. Dorastajú do rozličnej veľkosti.</a:t>
            </a:r>
            <a:endParaRPr lang="cs-CZ" dirty="0"/>
          </a:p>
        </p:txBody>
      </p:sp>
      <p:pic>
        <p:nvPicPr>
          <p:cNvPr id="1026" name="Picture 2" descr="C:\Documents and Settings\Miloslav - Mihalik\Plocha\ulohy 2\D.u.od 4.5.do 8.5\príro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048000"/>
            <a:ext cx="5324475" cy="2521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 veľkého množstva rastlín si človek postupne vybral tie, ktoré mu poskytujú najviac. Poskytujú nám potravu, odev, papier a množstvo iných vecí.</a:t>
            </a:r>
            <a:endParaRPr lang="cs-CZ" dirty="0"/>
          </a:p>
        </p:txBody>
      </p:sp>
      <p:pic>
        <p:nvPicPr>
          <p:cNvPr id="2050" name="Picture 2" descr="C:\Documents and Settings\Miloslav - Mihalik\Plocha\ulohy 2\D.u.od 4.5.do 8.5\obil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343400"/>
            <a:ext cx="3100839" cy="2324100"/>
          </a:xfrm>
          <a:prstGeom prst="rect">
            <a:avLst/>
          </a:prstGeom>
          <a:noFill/>
        </p:spPr>
      </p:pic>
      <p:pic>
        <p:nvPicPr>
          <p:cNvPr id="2051" name="Picture 3" descr="C:\Documents and Settings\Miloslav - Mihalik\Plocha\ulohy 2\D.u.od 4.5.do 8.5\lan sia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1" y="4463077"/>
            <a:ext cx="2133600" cy="2171776"/>
          </a:xfrm>
          <a:prstGeom prst="rect">
            <a:avLst/>
          </a:prstGeom>
          <a:noFill/>
        </p:spPr>
      </p:pic>
      <p:pic>
        <p:nvPicPr>
          <p:cNvPr id="2052" name="Picture 4" descr="C:\Documents and Settings\Miloslav - Mihalik\Plocha\ulohy 2\D.u.od 4.5.do 8.5\str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495800"/>
            <a:ext cx="2540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Rozdelenie rastlín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Rozdeľujeme ich</a:t>
            </a:r>
          </a:p>
          <a:p>
            <a:endParaRPr lang="sk-SK" dirty="0" smtClean="0"/>
          </a:p>
          <a:p>
            <a:r>
              <a:rPr lang="sk-SK" dirty="0" smtClean="0"/>
              <a:t>na stromy</a:t>
            </a:r>
          </a:p>
          <a:p>
            <a:endParaRPr lang="sk-SK" dirty="0" smtClean="0"/>
          </a:p>
          <a:p>
            <a:r>
              <a:rPr lang="sk-SK" dirty="0" smtClean="0"/>
              <a:t>Kry                                  </a:t>
            </a:r>
          </a:p>
          <a:p>
            <a:endParaRPr lang="sk-SK" dirty="0" smtClean="0"/>
          </a:p>
          <a:p>
            <a:r>
              <a:rPr lang="sk-SK" dirty="0" smtClean="0"/>
              <a:t>byliny</a:t>
            </a:r>
            <a:endParaRPr lang="cs-CZ" dirty="0"/>
          </a:p>
        </p:txBody>
      </p:sp>
      <p:pic>
        <p:nvPicPr>
          <p:cNvPr id="4" name="Picture 4" descr="C:\Documents and Settings\Miloslav - Mihalik\Plocha\ulohy 2\D.u.od 4.5.do 8.5\str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219200"/>
            <a:ext cx="1905000" cy="1428750"/>
          </a:xfrm>
          <a:prstGeom prst="rect">
            <a:avLst/>
          </a:prstGeom>
          <a:noFill/>
        </p:spPr>
      </p:pic>
      <p:pic>
        <p:nvPicPr>
          <p:cNvPr id="7" name="Obrázek 6" descr="C:\Documents and Settings\Miloslav - Mihalik\Plocha\ulohy 2\D.u.od 4.5.do 8.5\kri.ph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124200"/>
            <a:ext cx="1295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G370056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800600"/>
            <a:ext cx="1038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Časti tela rastlín</a:t>
            </a:r>
            <a:br>
              <a:rPr lang="sk-SK" dirty="0" smtClean="0"/>
            </a:br>
            <a:r>
              <a:rPr lang="sk-SK" dirty="0" smtClean="0"/>
              <a:t>Telo rastliny tvorí: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Koreň</a:t>
            </a:r>
          </a:p>
          <a:p>
            <a:r>
              <a:rPr lang="sk-SK" dirty="0" smtClean="0"/>
              <a:t>Stonka</a:t>
            </a:r>
          </a:p>
          <a:p>
            <a:r>
              <a:rPr lang="sk-SK" dirty="0" smtClean="0"/>
              <a:t>Listy</a:t>
            </a:r>
          </a:p>
          <a:p>
            <a:r>
              <a:rPr lang="sk-SK" dirty="0" smtClean="0"/>
              <a:t>Kvety</a:t>
            </a:r>
          </a:p>
          <a:p>
            <a:r>
              <a:rPr lang="sk-SK" dirty="0" smtClean="0"/>
              <a:t>Plody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Documents and Settings\Miloslav - Mihalik\Plocha\ulohy 2\D.u.od 4.5.do 8.5\slide4-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Koreň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Drží rastlinu pevne v zemi .Rastlina nimi prijíma vodu a výživu. Niektoré korene sú jedlé.</a:t>
            </a:r>
            <a:endParaRPr lang="cs-CZ" dirty="0"/>
          </a:p>
        </p:txBody>
      </p:sp>
      <p:pic>
        <p:nvPicPr>
          <p:cNvPr id="6146" name="Picture 2" descr="C:\Documents and Settings\Miloslav - Mihalik\Plocha\ulohy 2\D.u.od 4.5.do 8.5\kor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429000"/>
            <a:ext cx="2562225" cy="1781175"/>
          </a:xfrm>
          <a:prstGeom prst="rect">
            <a:avLst/>
          </a:prstGeom>
          <a:noFill/>
        </p:spPr>
      </p:pic>
      <p:pic>
        <p:nvPicPr>
          <p:cNvPr id="6147" name="Picture 3" descr="C:\Documents and Settings\Miloslav - Mihalik\Plocha\ulohy 2\D.u.od 4.5.do 8.5\mrkv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810000"/>
            <a:ext cx="2647950" cy="172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Stonka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Stonka vyrastá z koreňa. Stonka stromov je drevnatá - volá sa kmeň.</a:t>
            </a:r>
          </a:p>
          <a:p>
            <a:r>
              <a:rPr lang="sk-SK" dirty="0" smtClean="0"/>
              <a:t>Stonky bylín sú dužinaté.</a:t>
            </a:r>
          </a:p>
          <a:p>
            <a:r>
              <a:rPr lang="sk-SK" dirty="0" smtClean="0"/>
              <a:t>Obilie má dutú stonku</a:t>
            </a:r>
            <a:endParaRPr lang="cs-CZ" dirty="0"/>
          </a:p>
        </p:txBody>
      </p:sp>
      <p:pic>
        <p:nvPicPr>
          <p:cNvPr id="7170" name="Picture 2" descr="C:\Documents and Settings\Miloslav - Mihalik\Plocha\ulohy 2\D.u.od 4.5.do 8.5\dutá ston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733800"/>
            <a:ext cx="1743075" cy="2619375"/>
          </a:xfrm>
          <a:prstGeom prst="rect">
            <a:avLst/>
          </a:prstGeom>
          <a:noFill/>
        </p:spPr>
      </p:pic>
      <p:pic>
        <p:nvPicPr>
          <p:cNvPr id="7171" name="Picture 3" descr="C:\Documents and Settings\Miloslav - Mihalik\Plocha\ulohy 2\D.u.od 4.5.do 8.5\km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810000"/>
            <a:ext cx="1743075" cy="2619375"/>
          </a:xfrm>
          <a:prstGeom prst="rect">
            <a:avLst/>
          </a:prstGeom>
          <a:noFill/>
        </p:spPr>
      </p:pic>
      <p:pic>
        <p:nvPicPr>
          <p:cNvPr id="7172" name="Picture 4" descr="C:\Documents and Settings\Miloslav - Mihalik\Plocha\ulohy 2\D.u.od 4.5.do 8.5\kmen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457200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</a:t>
            </a:r>
            <a:r>
              <a:rPr lang="sk-SK" dirty="0" smtClean="0"/>
              <a:t>isty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Vyrastajú zo stonky.</a:t>
            </a:r>
          </a:p>
          <a:p>
            <a:r>
              <a:rPr lang="sk-SK" dirty="0" smtClean="0"/>
              <a:t>Majú rozličný tvar a veľkosť</a:t>
            </a:r>
          </a:p>
          <a:p>
            <a:r>
              <a:rPr lang="sk-SK" dirty="0" smtClean="0"/>
              <a:t>Listami rastliny prijímajú svetlo, vzduch a vodu</a:t>
            </a:r>
            <a:endParaRPr lang="cs-CZ" dirty="0"/>
          </a:p>
        </p:txBody>
      </p:sp>
      <p:pic>
        <p:nvPicPr>
          <p:cNvPr id="8194" name="Picture 2" descr="C:\Documents and Settings\Miloslav - Mihalik\Plocha\ulohy 2\D.u.od 4.5.do 8.5\lis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657600"/>
            <a:ext cx="1762125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</TotalTime>
  <Words>209</Words>
  <Application>Microsoft Office PowerPoint</Application>
  <PresentationFormat>Předvádění na obrazovce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Vlastiveda –4.roč.Rastliny </vt:lpstr>
      <vt:lpstr>Snímek 2</vt:lpstr>
      <vt:lpstr>Snímek 3</vt:lpstr>
      <vt:lpstr>Rozdelenie rastlín</vt:lpstr>
      <vt:lpstr>Časti tela rastlín Telo rastliny tvorí:</vt:lpstr>
      <vt:lpstr>Snímek 6</vt:lpstr>
      <vt:lpstr>Koreň</vt:lpstr>
      <vt:lpstr>Stonka</vt:lpstr>
      <vt:lpstr>Listy</vt:lpstr>
      <vt:lpstr>Kvety</vt:lpstr>
      <vt:lpstr>Plod</vt:lpstr>
      <vt:lpstr>Snímek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Vlastiveda –4.roč.Rastliny </dc:title>
  <dc:creator/>
  <cp:lastModifiedBy>Your User Name</cp:lastModifiedBy>
  <cp:revision>14</cp:revision>
  <dcterms:created xsi:type="dcterms:W3CDTF">2006-08-16T00:00:00Z</dcterms:created>
  <dcterms:modified xsi:type="dcterms:W3CDTF">2020-04-28T13:07:13Z</dcterms:modified>
</cp:coreProperties>
</file>