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Vlastiveda pre 4.roč.-cicavce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Vypracovala : Mgr. </a:t>
            </a:r>
            <a:r>
              <a:rPr lang="sk-SK" dirty="0" err="1" smtClean="0"/>
              <a:t>Mihaliková</a:t>
            </a:r>
            <a:r>
              <a:rPr lang="sk-SK" dirty="0" smtClean="0"/>
              <a:t> Anna</a:t>
            </a:r>
          </a:p>
          <a:p>
            <a:r>
              <a:rPr lang="sk-SK" dirty="0" smtClean="0"/>
              <a:t>Spojená škola Ul. J. Kollára 3</a:t>
            </a:r>
          </a:p>
          <a:p>
            <a:r>
              <a:rPr lang="sk-SK" dirty="0" smtClean="0"/>
              <a:t>Nové Mesto nad Váhom</a:t>
            </a:r>
            <a:endParaRPr lang="cs-CZ" dirty="0"/>
          </a:p>
        </p:txBody>
      </p:sp>
      <p:pic>
        <p:nvPicPr>
          <p:cNvPr id="8194" name="Picture 2" descr="C:\Documents and Settings\Miloslav - Mihalik\Dokumenty\Stažené soubory\koal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3300780" cy="2581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Cicavce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Cicavce majú telo pokryté kožou a </a:t>
            </a:r>
            <a:r>
              <a:rPr lang="sk-SK" dirty="0" err="1" smtClean="0"/>
              <a:t>srsťou,chlpmi</a:t>
            </a:r>
            <a:r>
              <a:rPr lang="sk-SK" dirty="0" smtClean="0"/>
              <a:t> alebo vlasmi. Dýchajú pľúcami.</a:t>
            </a:r>
          </a:p>
          <a:p>
            <a:r>
              <a:rPr lang="sk-SK" dirty="0" err="1" smtClean="0"/>
              <a:t>Vačšinou</a:t>
            </a:r>
            <a:r>
              <a:rPr lang="sk-SK" dirty="0" smtClean="0"/>
              <a:t> rodia živé mláďatá, ktoré kŕmia materským mliekom.</a:t>
            </a:r>
            <a:endParaRPr lang="cs-CZ" dirty="0"/>
          </a:p>
        </p:txBody>
      </p:sp>
      <p:pic>
        <p:nvPicPr>
          <p:cNvPr id="7170" name="Picture 2" descr="C:\Documents and Settings\Miloslav - Mihalik\Dokumenty\Stažené soubory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10000"/>
            <a:ext cx="3306424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Documents and Settings\Miloslav - Mihalik\Dokumenty\Stažené soubory\macka 2.ph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16741"/>
            <a:ext cx="6400800" cy="3788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Niektoré sa živia rastlinami sú to bylinožravé cicavce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Srnka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Veverička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122" name="Picture 2" descr="C:\Documents and Settings\Miloslav - Mihalik\Dokumenty\Stažené soubory\srn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676400"/>
            <a:ext cx="2628900" cy="1743075"/>
          </a:xfrm>
          <a:prstGeom prst="rect">
            <a:avLst/>
          </a:prstGeom>
          <a:noFill/>
        </p:spPr>
      </p:pic>
      <p:pic>
        <p:nvPicPr>
          <p:cNvPr id="5123" name="Picture 3" descr="C:\Documents and Settings\Miloslav - Mihalik\Dokumenty\Stažené soubory\ve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657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Niektoré sa živia </a:t>
            </a:r>
            <a:r>
              <a:rPr lang="sk-SK" dirty="0" err="1" smtClean="0"/>
              <a:t>masom</a:t>
            </a:r>
            <a:r>
              <a:rPr lang="sk-SK" dirty="0" smtClean="0"/>
              <a:t> sú </a:t>
            </a:r>
            <a:r>
              <a:rPr lang="sk-SK" dirty="0" err="1" smtClean="0"/>
              <a:t>masožravé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Lev</a:t>
            </a:r>
          </a:p>
          <a:p>
            <a:endParaRPr lang="cs-CZ" dirty="0"/>
          </a:p>
        </p:txBody>
      </p:sp>
      <p:pic>
        <p:nvPicPr>
          <p:cNvPr id="4098" name="Picture 2" descr="C:\Documents and Settings\Miloslav - Mihalik\Dokumenty\Stažené soubory\1l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1" y="1349988"/>
            <a:ext cx="6096000" cy="3679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Mnohé cicavce majú dobre vyvinutý čuch. Chráni ich pred nepriateľmi.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Pes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3074" name="Picture 2" descr="C:\Documents and Settings\Miloslav - Mihalik\Dokumenty\Stažené soubory\p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15616"/>
            <a:ext cx="4572000" cy="3042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700" dirty="0" smtClean="0"/>
              <a:t>Niektoré cicavce chráni pred nepriateľmi dokonalé ochranné sfarbenie</a:t>
            </a:r>
            <a:r>
              <a:rPr lang="sk-SK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Medveď hnedý              Medveď biely</a:t>
            </a:r>
          </a:p>
          <a:p>
            <a:endParaRPr lang="sk-SK" dirty="0" smtClean="0"/>
          </a:p>
          <a:p>
            <a:endParaRPr lang="cs-CZ" dirty="0"/>
          </a:p>
        </p:txBody>
      </p:sp>
      <p:pic>
        <p:nvPicPr>
          <p:cNvPr id="2050" name="Picture 2" descr="C:\Documents and Settings\Miloslav - Mihalik\Dokumenty\Stažené soubory\medv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3549754" cy="2362200"/>
          </a:xfrm>
          <a:prstGeom prst="rect">
            <a:avLst/>
          </a:prstGeom>
          <a:noFill/>
        </p:spPr>
      </p:pic>
      <p:pic>
        <p:nvPicPr>
          <p:cNvPr id="2051" name="Picture 3" descr="C:\Documents and Settings\Miloslav - Mihalik\Dokumenty\Stažené soubory\medved bie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14600"/>
            <a:ext cx="3064301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Pre voľne žijúce cicavce je život ustavičný boj.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Víťazia tie, ktoré sú silnejšie, nájdu si viac potravy a majú najviac mláďat !!!</a:t>
            </a:r>
            <a:endParaRPr lang="cs-CZ" dirty="0"/>
          </a:p>
        </p:txBody>
      </p:sp>
      <p:pic>
        <p:nvPicPr>
          <p:cNvPr id="6146" name="Picture 2" descr="C:\Documents and Settings\Miloslav - Mihalik\Dokumenty\Stažené soubory\bitva-ole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819400"/>
            <a:ext cx="4876800" cy="3243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111</Words>
  <Application>Microsoft Office PowerPoint</Application>
  <PresentationFormat>Předvádění na obrazovce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Arkýř</vt:lpstr>
      <vt:lpstr> Vlastiveda pre 4.roč.-cicavce</vt:lpstr>
      <vt:lpstr>Cicavce</vt:lpstr>
      <vt:lpstr>Mačka</vt:lpstr>
      <vt:lpstr>Niektoré sa živia rastlinami sú to bylinožravé cicavce</vt:lpstr>
      <vt:lpstr>Niektoré sa živia masom sú masožravé</vt:lpstr>
      <vt:lpstr>Mnohé cicavce majú dobre vyvinutý čuch. Chráni ich pred nepriateľmi.</vt:lpstr>
      <vt:lpstr>Niektoré cicavce chráni pred nepriateľmi dokonalé ochranné sfarbenie.</vt:lpstr>
      <vt:lpstr>Pre voľne žijúce cicavce je život ustavičný boj.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Vlastiveda pre 4.roč.-cicavce</dc:title>
  <dc:creator/>
  <cp:lastModifiedBy>Your User Name</cp:lastModifiedBy>
  <cp:revision>8</cp:revision>
  <dcterms:created xsi:type="dcterms:W3CDTF">2006-08-16T00:00:00Z</dcterms:created>
  <dcterms:modified xsi:type="dcterms:W3CDTF">2020-04-22T09:15:45Z</dcterms:modified>
</cp:coreProperties>
</file>